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7.xml" ContentType="application/vnd.openxmlformats-officedocument.presentationml.notesSlide+xml"/>
  <Override PartName="/ppt/media/image44.jp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4"/>
  </p:sldMasterIdLst>
  <p:notesMasterIdLst>
    <p:notesMasterId r:id="rId23"/>
  </p:notesMasterIdLst>
  <p:sldIdLst>
    <p:sldId id="256" r:id="rId5"/>
    <p:sldId id="302" r:id="rId6"/>
    <p:sldId id="310" r:id="rId7"/>
    <p:sldId id="313" r:id="rId8"/>
    <p:sldId id="327" r:id="rId9"/>
    <p:sldId id="328" r:id="rId10"/>
    <p:sldId id="316" r:id="rId11"/>
    <p:sldId id="303" r:id="rId12"/>
    <p:sldId id="330" r:id="rId13"/>
    <p:sldId id="325" r:id="rId14"/>
    <p:sldId id="320" r:id="rId15"/>
    <p:sldId id="321" r:id="rId16"/>
    <p:sldId id="322" r:id="rId17"/>
    <p:sldId id="319" r:id="rId18"/>
    <p:sldId id="329" r:id="rId19"/>
    <p:sldId id="298" r:id="rId20"/>
    <p:sldId id="260" r:id="rId21"/>
    <p:sldId id="291" r:id="rId2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Gość" initials="Go" lastIdx="6" clrIdx="6">
    <p:extLst>
      <p:ext uri="{19B8F6BF-5375-455C-9EA6-DF929625EA0E}">
        <p15:presenceInfo xmlns:p15="http://schemas.microsoft.com/office/powerpoint/2012/main" userId="S::urn:spo:anon#d02114324cc20c7844e7489702b31790c71677f76c0931eda3a15171bb5f6acd::" providerId="AD"/>
      </p:ext>
    </p:extLst>
  </p:cmAuthor>
  <p:cmAuthor id="1" name="Łukasz Ślipko" initials="ŁŚ" lastIdx="7" clrIdx="0">
    <p:extLst>
      <p:ext uri="{19B8F6BF-5375-455C-9EA6-DF929625EA0E}">
        <p15:presenceInfo xmlns:p15="http://schemas.microsoft.com/office/powerpoint/2012/main" userId="S-1-5-21-98876963-316326601-1098375569-6435" providerId="AD"/>
      </p:ext>
    </p:extLst>
  </p:cmAuthor>
  <p:cmAuthor id="2" name="Szymon Bryła" initials="SB" lastIdx="18" clrIdx="1">
    <p:extLst>
      <p:ext uri="{19B8F6BF-5375-455C-9EA6-DF929625EA0E}">
        <p15:presenceInfo xmlns:p15="http://schemas.microsoft.com/office/powerpoint/2012/main" userId="S-1-5-21-98876963-316326601-1098375569-4836" providerId="AD"/>
      </p:ext>
    </p:extLst>
  </p:cmAuthor>
  <p:cmAuthor id="3" name="Łukasz Ślipko" initials="ŁŚ [2]" lastIdx="1" clrIdx="2">
    <p:extLst>
      <p:ext uri="{19B8F6BF-5375-455C-9EA6-DF929625EA0E}">
        <p15:presenceInfo xmlns:p15="http://schemas.microsoft.com/office/powerpoint/2012/main" userId="S::lslipko@artifexmundi.com::39a9789e-306f-428d-ae9c-8441dc53f410" providerId="AD"/>
      </p:ext>
    </p:extLst>
  </p:cmAuthor>
  <p:cmAuthor id="4" name="Szymon Bryła" initials="SB [2]" lastIdx="20" clrIdx="3">
    <p:extLst>
      <p:ext uri="{19B8F6BF-5375-455C-9EA6-DF929625EA0E}">
        <p15:presenceInfo xmlns:p15="http://schemas.microsoft.com/office/powerpoint/2012/main" userId="S::sbryla@artifexmundi.com::c4e7a490-59c7-4ded-869d-4325e5bfb0a7" providerId="AD"/>
      </p:ext>
    </p:extLst>
  </p:cmAuthor>
  <p:cmAuthor id="5" name="Natalia Dołżycka" initials="ND" lastIdx="20" clrIdx="4">
    <p:extLst>
      <p:ext uri="{19B8F6BF-5375-455C-9EA6-DF929625EA0E}">
        <p15:presenceInfo xmlns:p15="http://schemas.microsoft.com/office/powerpoint/2012/main" userId="S::ndolzycka@artifexmundi.com::3ef3ab31-4355-4a4c-a409-5fca275c61c1" providerId="AD"/>
      </p:ext>
    </p:extLst>
  </p:cmAuthor>
  <p:cmAuthor id="6" name="Łukasz Ślipko" initials="ŁŚ [3]" lastIdx="1" clrIdx="5">
    <p:extLst>
      <p:ext uri="{19B8F6BF-5375-455C-9EA6-DF929625EA0E}">
        <p15:presenceInfo xmlns:p15="http://schemas.microsoft.com/office/powerpoint/2012/main" userId="Łukasz Ślipk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D5EA"/>
    <a:srgbClr val="4472C4"/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83D836-FE13-4A7B-A3F0-EE94E21EEE0E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5E82F6F-F17C-4904-BC6C-5BAD2ED1998E}" type="pres">
      <dgm:prSet presAssocID="{5D83D836-FE13-4A7B-A3F0-EE94E21EEE0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</dgm:ptLst>
  <dgm:cxnLst>
    <dgm:cxn modelId="{80D9C216-7435-44D9-85B3-F91662CE5E00}" type="presOf" srcId="{5D83D836-FE13-4A7B-A3F0-EE94E21EEE0E}" destId="{E5E82F6F-F17C-4904-BC6C-5BAD2ED1998E}" srcOrd="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16CEA1-DA06-4F52-8552-A75614520312}" type="doc">
      <dgm:prSet loTypeId="urn:microsoft.com/office/officeart/2005/8/layout/radial1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l-PL"/>
        </a:p>
      </dgm:t>
    </dgm:pt>
    <dgm:pt modelId="{60E7FA54-C96E-4B87-8634-5FCDD66D9973}">
      <dgm:prSet phldrT="[Tekst]" custT="1"/>
      <dgm:spPr/>
      <dgm:t>
        <a:bodyPr/>
        <a:lstStyle/>
        <a:p>
          <a:r>
            <a:rPr lang="pl-PL" sz="2000" b="1" dirty="0"/>
            <a:t>Big IDEA</a:t>
          </a:r>
        </a:p>
        <a:p>
          <a:r>
            <a:rPr lang="pl-PL" sz="1600" b="0" dirty="0"/>
            <a:t>IMAGINATION WILL FIND THE WAY</a:t>
          </a:r>
        </a:p>
      </dgm:t>
    </dgm:pt>
    <dgm:pt modelId="{2CF2425E-8FD7-4907-8D03-CE6BEBBECF17}" type="parTrans" cxnId="{AF015095-91F8-475F-BB55-D603199E484A}">
      <dgm:prSet/>
      <dgm:spPr/>
      <dgm:t>
        <a:bodyPr/>
        <a:lstStyle/>
        <a:p>
          <a:endParaRPr lang="pl-PL"/>
        </a:p>
      </dgm:t>
    </dgm:pt>
    <dgm:pt modelId="{0EFE4BF4-3597-449C-9686-1D80EB7CA605}" type="sibTrans" cxnId="{AF015095-91F8-475F-BB55-D603199E484A}">
      <dgm:prSet/>
      <dgm:spPr/>
      <dgm:t>
        <a:bodyPr/>
        <a:lstStyle/>
        <a:p>
          <a:endParaRPr lang="pl-PL"/>
        </a:p>
      </dgm:t>
    </dgm:pt>
    <dgm:pt modelId="{EC00BD29-6292-4F8B-A120-1D0759E4815F}">
      <dgm:prSet phldrT="[Tekst]"/>
      <dgm:spPr/>
      <dgm:t>
        <a:bodyPr/>
        <a:lstStyle/>
        <a:p>
          <a:r>
            <a:rPr lang="pl-PL" b="1" dirty="0"/>
            <a:t>I. World</a:t>
          </a:r>
        </a:p>
        <a:p>
          <a:r>
            <a:rPr lang="pl-PL" dirty="0" err="1"/>
            <a:t>surreal</a:t>
          </a:r>
          <a:endParaRPr lang="pl-PL" dirty="0"/>
        </a:p>
        <a:p>
          <a:r>
            <a:rPr lang="pl-PL" dirty="0"/>
            <a:t>graphics</a:t>
          </a:r>
        </a:p>
      </dgm:t>
    </dgm:pt>
    <dgm:pt modelId="{D48D07C0-D8FD-4F7C-968C-113484E6CE31}" type="parTrans" cxnId="{0E20B1EC-C1C7-4918-919A-F78D28EFD5F2}">
      <dgm:prSet/>
      <dgm:spPr/>
      <dgm:t>
        <a:bodyPr/>
        <a:lstStyle/>
        <a:p>
          <a:endParaRPr lang="pl-PL"/>
        </a:p>
      </dgm:t>
    </dgm:pt>
    <dgm:pt modelId="{8F6BE396-7A9E-4627-BC12-5EDFE12FD3A4}" type="sibTrans" cxnId="{0E20B1EC-C1C7-4918-919A-F78D28EFD5F2}">
      <dgm:prSet/>
      <dgm:spPr/>
      <dgm:t>
        <a:bodyPr/>
        <a:lstStyle/>
        <a:p>
          <a:endParaRPr lang="pl-PL"/>
        </a:p>
      </dgm:t>
    </dgm:pt>
    <dgm:pt modelId="{B4997E56-A164-4371-95EC-25DECAF8697D}">
      <dgm:prSet phldrT="[Tekst]"/>
      <dgm:spPr>
        <a:solidFill>
          <a:schemeClr val="accent1"/>
        </a:solidFill>
      </dgm:spPr>
      <dgm:t>
        <a:bodyPr/>
        <a:lstStyle/>
        <a:p>
          <a:r>
            <a:rPr lang="pl-PL" b="1" dirty="0"/>
            <a:t>III. Puzzle</a:t>
          </a:r>
        </a:p>
        <a:p>
          <a:r>
            <a:rPr lang="pl-PL" dirty="0" err="1"/>
            <a:t>weird</a:t>
          </a:r>
          <a:r>
            <a:rPr lang="pl-PL" dirty="0"/>
            <a:t> </a:t>
          </a:r>
          <a:r>
            <a:rPr lang="pl-PL" dirty="0" err="1"/>
            <a:t>puzzles</a:t>
          </a:r>
          <a:endParaRPr lang="pl-PL" dirty="0"/>
        </a:p>
      </dgm:t>
    </dgm:pt>
    <dgm:pt modelId="{37C1A4D4-1D4F-4C2B-9403-10B6F9F1579D}" type="parTrans" cxnId="{1D01105D-D57F-45FE-92E9-FC07B3584C6A}">
      <dgm:prSet/>
      <dgm:spPr/>
      <dgm:t>
        <a:bodyPr/>
        <a:lstStyle/>
        <a:p>
          <a:endParaRPr lang="pl-PL"/>
        </a:p>
      </dgm:t>
    </dgm:pt>
    <dgm:pt modelId="{69F42DCC-DD5B-436C-B87D-1BC4AD31A532}" type="sibTrans" cxnId="{1D01105D-D57F-45FE-92E9-FC07B3584C6A}">
      <dgm:prSet/>
      <dgm:spPr/>
      <dgm:t>
        <a:bodyPr/>
        <a:lstStyle/>
        <a:p>
          <a:endParaRPr lang="pl-PL"/>
        </a:p>
      </dgm:t>
    </dgm:pt>
    <dgm:pt modelId="{3CE8BAB9-9F4C-41A1-A087-87178630DD57}">
      <dgm:prSet phldrT="[Tekst]"/>
      <dgm:spPr>
        <a:solidFill>
          <a:srgbClr val="92D050"/>
        </a:solidFill>
      </dgm:spPr>
      <dgm:t>
        <a:bodyPr/>
        <a:lstStyle/>
        <a:p>
          <a:r>
            <a:rPr lang="pl-PL" b="1" dirty="0"/>
            <a:t>II. Audio</a:t>
          </a:r>
        </a:p>
        <a:p>
          <a:r>
            <a:rPr lang="pl-PL" dirty="0" err="1"/>
            <a:t>music</a:t>
          </a:r>
          <a:r>
            <a:rPr lang="pl-PL" dirty="0"/>
            <a:t> and</a:t>
          </a:r>
        </a:p>
        <a:p>
          <a:r>
            <a:rPr lang="pl-PL" dirty="0" err="1"/>
            <a:t>sounds</a:t>
          </a:r>
          <a:endParaRPr lang="pl-PL" dirty="0"/>
        </a:p>
      </dgm:t>
    </dgm:pt>
    <dgm:pt modelId="{841A5B33-C452-4347-807C-3823C73BAE49}" type="parTrans" cxnId="{11DC7A2D-53AB-4956-87D5-B1AD35DB0A4B}">
      <dgm:prSet/>
      <dgm:spPr/>
      <dgm:t>
        <a:bodyPr/>
        <a:lstStyle/>
        <a:p>
          <a:endParaRPr lang="pl-PL"/>
        </a:p>
      </dgm:t>
    </dgm:pt>
    <dgm:pt modelId="{7C2B19FC-6ECC-4BBB-AF96-0B4F2A628264}" type="sibTrans" cxnId="{11DC7A2D-53AB-4956-87D5-B1AD35DB0A4B}">
      <dgm:prSet/>
      <dgm:spPr/>
      <dgm:t>
        <a:bodyPr/>
        <a:lstStyle/>
        <a:p>
          <a:endParaRPr lang="pl-PL"/>
        </a:p>
      </dgm:t>
    </dgm:pt>
    <dgm:pt modelId="{BB67169F-C48B-457A-B314-B3170193AA80}" type="pres">
      <dgm:prSet presAssocID="{B316CEA1-DA06-4F52-8552-A75614520312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841D683-CDA1-48DB-A78D-4FC4BBA5E098}" type="pres">
      <dgm:prSet presAssocID="{60E7FA54-C96E-4B87-8634-5FCDD66D9973}" presName="centerShape" presStyleLbl="node0" presStyleIdx="0" presStyleCnt="1" custScaleX="135991" custScaleY="139766"/>
      <dgm:spPr/>
    </dgm:pt>
    <dgm:pt modelId="{F74B43CF-4A49-46F5-A82C-31A65A2B153C}" type="pres">
      <dgm:prSet presAssocID="{D48D07C0-D8FD-4F7C-968C-113484E6CE31}" presName="Name9" presStyleLbl="parChTrans1D2" presStyleIdx="0" presStyleCnt="3"/>
      <dgm:spPr/>
    </dgm:pt>
    <dgm:pt modelId="{99681AD1-4002-47E3-AEE6-EDCFD039C909}" type="pres">
      <dgm:prSet presAssocID="{D48D07C0-D8FD-4F7C-968C-113484E6CE31}" presName="connTx" presStyleLbl="parChTrans1D2" presStyleIdx="0" presStyleCnt="3"/>
      <dgm:spPr/>
    </dgm:pt>
    <dgm:pt modelId="{67B93D7A-F04D-412F-AA72-892F2A461DCB}" type="pres">
      <dgm:prSet presAssocID="{EC00BD29-6292-4F8B-A120-1D0759E4815F}" presName="node" presStyleLbl="node1" presStyleIdx="0" presStyleCnt="3" custRadScaleRad="94520" custRadScaleInc="-1794">
        <dgm:presLayoutVars>
          <dgm:bulletEnabled val="1"/>
        </dgm:presLayoutVars>
      </dgm:prSet>
      <dgm:spPr/>
    </dgm:pt>
    <dgm:pt modelId="{BEED020D-B477-46DC-8685-6ACC097CA9B3}" type="pres">
      <dgm:prSet presAssocID="{37C1A4D4-1D4F-4C2B-9403-10B6F9F1579D}" presName="Name9" presStyleLbl="parChTrans1D2" presStyleIdx="1" presStyleCnt="3"/>
      <dgm:spPr/>
    </dgm:pt>
    <dgm:pt modelId="{18D334EC-7C71-4791-A50B-252939D9D858}" type="pres">
      <dgm:prSet presAssocID="{37C1A4D4-1D4F-4C2B-9403-10B6F9F1579D}" presName="connTx" presStyleLbl="parChTrans1D2" presStyleIdx="1" presStyleCnt="3"/>
      <dgm:spPr/>
    </dgm:pt>
    <dgm:pt modelId="{59C25EBB-F488-4892-BC06-41A5699F32DA}" type="pres">
      <dgm:prSet presAssocID="{B4997E56-A164-4371-95EC-25DECAF8697D}" presName="node" presStyleLbl="node1" presStyleIdx="1" presStyleCnt="3">
        <dgm:presLayoutVars>
          <dgm:bulletEnabled val="1"/>
        </dgm:presLayoutVars>
      </dgm:prSet>
      <dgm:spPr/>
    </dgm:pt>
    <dgm:pt modelId="{EB655D10-2F82-4FA3-986E-96AD038C03AF}" type="pres">
      <dgm:prSet presAssocID="{841A5B33-C452-4347-807C-3823C73BAE49}" presName="Name9" presStyleLbl="parChTrans1D2" presStyleIdx="2" presStyleCnt="3"/>
      <dgm:spPr/>
    </dgm:pt>
    <dgm:pt modelId="{ECA76D48-4CC2-4C58-94C0-A564E4A599D2}" type="pres">
      <dgm:prSet presAssocID="{841A5B33-C452-4347-807C-3823C73BAE49}" presName="connTx" presStyleLbl="parChTrans1D2" presStyleIdx="2" presStyleCnt="3"/>
      <dgm:spPr/>
    </dgm:pt>
    <dgm:pt modelId="{33B65BA9-BD5E-410E-8CB8-FAD3BB913388}" type="pres">
      <dgm:prSet presAssocID="{3CE8BAB9-9F4C-41A1-A087-87178630DD57}" presName="node" presStyleLbl="node1" presStyleIdx="2" presStyleCnt="3">
        <dgm:presLayoutVars>
          <dgm:bulletEnabled val="1"/>
        </dgm:presLayoutVars>
      </dgm:prSet>
      <dgm:spPr/>
    </dgm:pt>
  </dgm:ptLst>
  <dgm:cxnLst>
    <dgm:cxn modelId="{8B227C1C-C9F4-4162-BA44-A25AB17D48B9}" type="presOf" srcId="{B4997E56-A164-4371-95EC-25DECAF8697D}" destId="{59C25EBB-F488-4892-BC06-41A5699F32DA}" srcOrd="0" destOrd="0" presId="urn:microsoft.com/office/officeart/2005/8/layout/radial1"/>
    <dgm:cxn modelId="{11DC7A2D-53AB-4956-87D5-B1AD35DB0A4B}" srcId="{60E7FA54-C96E-4B87-8634-5FCDD66D9973}" destId="{3CE8BAB9-9F4C-41A1-A087-87178630DD57}" srcOrd="2" destOrd="0" parTransId="{841A5B33-C452-4347-807C-3823C73BAE49}" sibTransId="{7C2B19FC-6ECC-4BBB-AF96-0B4F2A628264}"/>
    <dgm:cxn modelId="{1D01105D-D57F-45FE-92E9-FC07B3584C6A}" srcId="{60E7FA54-C96E-4B87-8634-5FCDD66D9973}" destId="{B4997E56-A164-4371-95EC-25DECAF8697D}" srcOrd="1" destOrd="0" parTransId="{37C1A4D4-1D4F-4C2B-9403-10B6F9F1579D}" sibTransId="{69F42DCC-DD5B-436C-B87D-1BC4AD31A532}"/>
    <dgm:cxn modelId="{41C82268-8C39-4967-A440-44E7AB6F1CEC}" type="presOf" srcId="{D48D07C0-D8FD-4F7C-968C-113484E6CE31}" destId="{99681AD1-4002-47E3-AEE6-EDCFD039C909}" srcOrd="1" destOrd="0" presId="urn:microsoft.com/office/officeart/2005/8/layout/radial1"/>
    <dgm:cxn modelId="{0E549854-2EAB-4318-B620-1A6A2D6FA30B}" type="presOf" srcId="{D48D07C0-D8FD-4F7C-968C-113484E6CE31}" destId="{F74B43CF-4A49-46F5-A82C-31A65A2B153C}" srcOrd="0" destOrd="0" presId="urn:microsoft.com/office/officeart/2005/8/layout/radial1"/>
    <dgm:cxn modelId="{AF015095-91F8-475F-BB55-D603199E484A}" srcId="{B316CEA1-DA06-4F52-8552-A75614520312}" destId="{60E7FA54-C96E-4B87-8634-5FCDD66D9973}" srcOrd="0" destOrd="0" parTransId="{2CF2425E-8FD7-4907-8D03-CE6BEBBECF17}" sibTransId="{0EFE4BF4-3597-449C-9686-1D80EB7CA605}"/>
    <dgm:cxn modelId="{6DF94BA4-3F83-4E11-B0E3-5089E6AECFA6}" type="presOf" srcId="{841A5B33-C452-4347-807C-3823C73BAE49}" destId="{EB655D10-2F82-4FA3-986E-96AD038C03AF}" srcOrd="0" destOrd="0" presId="urn:microsoft.com/office/officeart/2005/8/layout/radial1"/>
    <dgm:cxn modelId="{AB8ED5AE-97B9-4C53-A3EA-71381528DA46}" type="presOf" srcId="{EC00BD29-6292-4F8B-A120-1D0759E4815F}" destId="{67B93D7A-F04D-412F-AA72-892F2A461DCB}" srcOrd="0" destOrd="0" presId="urn:microsoft.com/office/officeart/2005/8/layout/radial1"/>
    <dgm:cxn modelId="{83CF69C8-4749-40FD-AE48-9D7459065472}" type="presOf" srcId="{B316CEA1-DA06-4F52-8552-A75614520312}" destId="{BB67169F-C48B-457A-B314-B3170193AA80}" srcOrd="0" destOrd="0" presId="urn:microsoft.com/office/officeart/2005/8/layout/radial1"/>
    <dgm:cxn modelId="{6B5351CC-9A27-4920-B942-12E0D08AECCB}" type="presOf" srcId="{60E7FA54-C96E-4B87-8634-5FCDD66D9973}" destId="{0841D683-CDA1-48DB-A78D-4FC4BBA5E098}" srcOrd="0" destOrd="0" presId="urn:microsoft.com/office/officeart/2005/8/layout/radial1"/>
    <dgm:cxn modelId="{0D1251D2-22D9-459C-B471-98A588886E72}" type="presOf" srcId="{37C1A4D4-1D4F-4C2B-9403-10B6F9F1579D}" destId="{BEED020D-B477-46DC-8685-6ACC097CA9B3}" srcOrd="0" destOrd="0" presId="urn:microsoft.com/office/officeart/2005/8/layout/radial1"/>
    <dgm:cxn modelId="{08AE74D7-4737-49CC-84D9-153F60056C72}" type="presOf" srcId="{841A5B33-C452-4347-807C-3823C73BAE49}" destId="{ECA76D48-4CC2-4C58-94C0-A564E4A599D2}" srcOrd="1" destOrd="0" presId="urn:microsoft.com/office/officeart/2005/8/layout/radial1"/>
    <dgm:cxn modelId="{0E20B1EC-C1C7-4918-919A-F78D28EFD5F2}" srcId="{60E7FA54-C96E-4B87-8634-5FCDD66D9973}" destId="{EC00BD29-6292-4F8B-A120-1D0759E4815F}" srcOrd="0" destOrd="0" parTransId="{D48D07C0-D8FD-4F7C-968C-113484E6CE31}" sibTransId="{8F6BE396-7A9E-4627-BC12-5EDFE12FD3A4}"/>
    <dgm:cxn modelId="{6D134DF6-5847-464C-BCD8-11D986F635CA}" type="presOf" srcId="{3CE8BAB9-9F4C-41A1-A087-87178630DD57}" destId="{33B65BA9-BD5E-410E-8CB8-FAD3BB913388}" srcOrd="0" destOrd="0" presId="urn:microsoft.com/office/officeart/2005/8/layout/radial1"/>
    <dgm:cxn modelId="{B085C0FF-DD6C-4301-B071-08E17F7F6CB1}" type="presOf" srcId="{37C1A4D4-1D4F-4C2B-9403-10B6F9F1579D}" destId="{18D334EC-7C71-4791-A50B-252939D9D858}" srcOrd="1" destOrd="0" presId="urn:microsoft.com/office/officeart/2005/8/layout/radial1"/>
    <dgm:cxn modelId="{83CA6C13-39DC-4BE8-91D4-B6AAB420B88D}" type="presParOf" srcId="{BB67169F-C48B-457A-B314-B3170193AA80}" destId="{0841D683-CDA1-48DB-A78D-4FC4BBA5E098}" srcOrd="0" destOrd="0" presId="urn:microsoft.com/office/officeart/2005/8/layout/radial1"/>
    <dgm:cxn modelId="{E9546FC6-214B-4706-A67C-8B0C30093D7C}" type="presParOf" srcId="{BB67169F-C48B-457A-B314-B3170193AA80}" destId="{F74B43CF-4A49-46F5-A82C-31A65A2B153C}" srcOrd="1" destOrd="0" presId="urn:microsoft.com/office/officeart/2005/8/layout/radial1"/>
    <dgm:cxn modelId="{D4A45738-61DF-4CA3-B2CD-187716E24AF8}" type="presParOf" srcId="{F74B43CF-4A49-46F5-A82C-31A65A2B153C}" destId="{99681AD1-4002-47E3-AEE6-EDCFD039C909}" srcOrd="0" destOrd="0" presId="urn:microsoft.com/office/officeart/2005/8/layout/radial1"/>
    <dgm:cxn modelId="{0F7921E6-C22B-4DAC-B47D-292507CF1842}" type="presParOf" srcId="{BB67169F-C48B-457A-B314-B3170193AA80}" destId="{67B93D7A-F04D-412F-AA72-892F2A461DCB}" srcOrd="2" destOrd="0" presId="urn:microsoft.com/office/officeart/2005/8/layout/radial1"/>
    <dgm:cxn modelId="{D2227EFE-4BA2-4A14-95BC-DF5AB1658336}" type="presParOf" srcId="{BB67169F-C48B-457A-B314-B3170193AA80}" destId="{BEED020D-B477-46DC-8685-6ACC097CA9B3}" srcOrd="3" destOrd="0" presId="urn:microsoft.com/office/officeart/2005/8/layout/radial1"/>
    <dgm:cxn modelId="{A71C027A-3F92-48EB-8142-CAF821C46DD4}" type="presParOf" srcId="{BEED020D-B477-46DC-8685-6ACC097CA9B3}" destId="{18D334EC-7C71-4791-A50B-252939D9D858}" srcOrd="0" destOrd="0" presId="urn:microsoft.com/office/officeart/2005/8/layout/radial1"/>
    <dgm:cxn modelId="{86880892-AA8C-4D37-9773-04A57A90F2C6}" type="presParOf" srcId="{BB67169F-C48B-457A-B314-B3170193AA80}" destId="{59C25EBB-F488-4892-BC06-41A5699F32DA}" srcOrd="4" destOrd="0" presId="urn:microsoft.com/office/officeart/2005/8/layout/radial1"/>
    <dgm:cxn modelId="{8D3A2DB9-CB50-4B57-B868-22A45B7C4222}" type="presParOf" srcId="{BB67169F-C48B-457A-B314-B3170193AA80}" destId="{EB655D10-2F82-4FA3-986E-96AD038C03AF}" srcOrd="5" destOrd="0" presId="urn:microsoft.com/office/officeart/2005/8/layout/radial1"/>
    <dgm:cxn modelId="{DFCBABC2-4C39-495E-989A-3E062D4799DB}" type="presParOf" srcId="{EB655D10-2F82-4FA3-986E-96AD038C03AF}" destId="{ECA76D48-4CC2-4C58-94C0-A564E4A599D2}" srcOrd="0" destOrd="0" presId="urn:microsoft.com/office/officeart/2005/8/layout/radial1"/>
    <dgm:cxn modelId="{5FD2A6B4-B825-4CFA-AE47-983264A3B3D2}" type="presParOf" srcId="{BB67169F-C48B-457A-B314-B3170193AA80}" destId="{33B65BA9-BD5E-410E-8CB8-FAD3BB913388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F84C23-004B-4474-9D0F-BABA60F0956D}" type="doc">
      <dgm:prSet loTypeId="urn:microsoft.com/office/officeart/2005/8/layout/cycle6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l-PL"/>
        </a:p>
      </dgm:t>
    </dgm:pt>
    <dgm:pt modelId="{CF552967-806C-42C5-A76B-BF67113D8AF9}">
      <dgm:prSet phldrT="[Tekst]"/>
      <dgm:spPr/>
      <dgm:t>
        <a:bodyPr/>
        <a:lstStyle/>
        <a:p>
          <a:r>
            <a:rPr lang="pl-PL" dirty="0"/>
            <a:t>Press</a:t>
          </a:r>
        </a:p>
      </dgm:t>
    </dgm:pt>
    <dgm:pt modelId="{8141DF7B-5444-4E6F-98B6-4047537EADA6}" type="parTrans" cxnId="{59D7BA56-B183-4480-A2EC-03660FBA13EF}">
      <dgm:prSet/>
      <dgm:spPr/>
      <dgm:t>
        <a:bodyPr/>
        <a:lstStyle/>
        <a:p>
          <a:endParaRPr lang="pl-PL"/>
        </a:p>
      </dgm:t>
    </dgm:pt>
    <dgm:pt modelId="{9AD9553E-A3C3-439F-A365-83A64DEE4E02}" type="sibTrans" cxnId="{59D7BA56-B183-4480-A2EC-03660FBA13EF}">
      <dgm:prSet/>
      <dgm:spPr/>
      <dgm:t>
        <a:bodyPr/>
        <a:lstStyle/>
        <a:p>
          <a:endParaRPr lang="pl-PL"/>
        </a:p>
      </dgm:t>
    </dgm:pt>
    <dgm:pt modelId="{2A882585-482F-40A6-A06F-F1C87F189042}">
      <dgm:prSet phldrT="[Tekst]"/>
      <dgm:spPr/>
      <dgm:t>
        <a:bodyPr/>
        <a:lstStyle/>
        <a:p>
          <a:r>
            <a:rPr lang="pl-PL" dirty="0"/>
            <a:t>Influencers</a:t>
          </a:r>
        </a:p>
      </dgm:t>
    </dgm:pt>
    <dgm:pt modelId="{7EFEA8C5-91F1-4607-A05F-E74EE671557A}" type="parTrans" cxnId="{1A72A3A9-D4D5-469C-9063-712281C94A25}">
      <dgm:prSet/>
      <dgm:spPr/>
      <dgm:t>
        <a:bodyPr/>
        <a:lstStyle/>
        <a:p>
          <a:endParaRPr lang="pl-PL"/>
        </a:p>
      </dgm:t>
    </dgm:pt>
    <dgm:pt modelId="{EB909B6D-3242-49E7-B6DE-258B4D288043}" type="sibTrans" cxnId="{1A72A3A9-D4D5-469C-9063-712281C94A25}">
      <dgm:prSet/>
      <dgm:spPr/>
      <dgm:t>
        <a:bodyPr/>
        <a:lstStyle/>
        <a:p>
          <a:endParaRPr lang="pl-PL"/>
        </a:p>
      </dgm:t>
    </dgm:pt>
    <dgm:pt modelId="{D1D87A8F-4BCC-4588-B05C-A0D34862AF75}">
      <dgm:prSet phldrT="[Tekst]"/>
      <dgm:spPr/>
      <dgm:t>
        <a:bodyPr/>
        <a:lstStyle/>
        <a:p>
          <a:r>
            <a:rPr lang="pl-PL" dirty="0"/>
            <a:t>Partners</a:t>
          </a:r>
        </a:p>
      </dgm:t>
    </dgm:pt>
    <dgm:pt modelId="{71B33E6B-C922-49B1-8532-9C58A8692625}" type="parTrans" cxnId="{3D10BEF3-E777-4ED2-9191-2D9800079B4F}">
      <dgm:prSet/>
      <dgm:spPr/>
      <dgm:t>
        <a:bodyPr/>
        <a:lstStyle/>
        <a:p>
          <a:endParaRPr lang="pl-PL"/>
        </a:p>
      </dgm:t>
    </dgm:pt>
    <dgm:pt modelId="{E412C724-B3EC-4330-AA6C-69E2169BCF2E}" type="sibTrans" cxnId="{3D10BEF3-E777-4ED2-9191-2D9800079B4F}">
      <dgm:prSet/>
      <dgm:spPr/>
      <dgm:t>
        <a:bodyPr/>
        <a:lstStyle/>
        <a:p>
          <a:endParaRPr lang="pl-PL"/>
        </a:p>
      </dgm:t>
    </dgm:pt>
    <dgm:pt modelId="{5436779F-72F7-483A-8267-24BF8867E00E}">
      <dgm:prSet phldrT="[Tekst]"/>
      <dgm:spPr/>
      <dgm:t>
        <a:bodyPr/>
        <a:lstStyle/>
        <a:p>
          <a:r>
            <a:rPr lang="pl-PL" dirty="0"/>
            <a:t>Social Media</a:t>
          </a:r>
        </a:p>
      </dgm:t>
    </dgm:pt>
    <dgm:pt modelId="{29B12335-C75C-4593-87C2-FA5E272091C9}" type="parTrans" cxnId="{F795F581-9F24-422B-B513-14C441E97BB3}">
      <dgm:prSet/>
      <dgm:spPr/>
      <dgm:t>
        <a:bodyPr/>
        <a:lstStyle/>
        <a:p>
          <a:endParaRPr lang="pl-PL"/>
        </a:p>
      </dgm:t>
    </dgm:pt>
    <dgm:pt modelId="{8FECD29D-A97C-4A0E-AD95-549BD643A3DB}" type="sibTrans" cxnId="{F795F581-9F24-422B-B513-14C441E97BB3}">
      <dgm:prSet/>
      <dgm:spPr/>
      <dgm:t>
        <a:bodyPr/>
        <a:lstStyle/>
        <a:p>
          <a:endParaRPr lang="pl-PL"/>
        </a:p>
      </dgm:t>
    </dgm:pt>
    <dgm:pt modelId="{5927C1A8-EF61-4B2E-B505-E322AC582A09}">
      <dgm:prSet phldrT="[Tekst]"/>
      <dgm:spPr/>
      <dgm:t>
        <a:bodyPr/>
        <a:lstStyle/>
        <a:p>
          <a:r>
            <a:rPr lang="pl-PL" dirty="0" err="1"/>
            <a:t>Events</a:t>
          </a:r>
          <a:endParaRPr lang="pl-PL" dirty="0"/>
        </a:p>
      </dgm:t>
    </dgm:pt>
    <dgm:pt modelId="{EA06F0C2-A62D-44BD-874F-A94028813F0D}" type="parTrans" cxnId="{BDC5FB9D-C915-4F54-B837-50F715E9FE48}">
      <dgm:prSet/>
      <dgm:spPr/>
      <dgm:t>
        <a:bodyPr/>
        <a:lstStyle/>
        <a:p>
          <a:endParaRPr lang="pl-PL"/>
        </a:p>
      </dgm:t>
    </dgm:pt>
    <dgm:pt modelId="{EE949EFD-BDE8-4AB9-80E1-FDCC2FEDD054}" type="sibTrans" cxnId="{BDC5FB9D-C915-4F54-B837-50F715E9FE48}">
      <dgm:prSet/>
      <dgm:spPr/>
      <dgm:t>
        <a:bodyPr/>
        <a:lstStyle/>
        <a:p>
          <a:endParaRPr lang="pl-PL"/>
        </a:p>
      </dgm:t>
    </dgm:pt>
    <dgm:pt modelId="{7310D705-422A-4A06-B0AB-09881156DB96}" type="pres">
      <dgm:prSet presAssocID="{4FF84C23-004B-4474-9D0F-BABA60F0956D}" presName="cycle" presStyleCnt="0">
        <dgm:presLayoutVars>
          <dgm:dir/>
          <dgm:resizeHandles val="exact"/>
        </dgm:presLayoutVars>
      </dgm:prSet>
      <dgm:spPr/>
    </dgm:pt>
    <dgm:pt modelId="{58A4E314-9107-46A7-A77E-F55DC479E4B6}" type="pres">
      <dgm:prSet presAssocID="{CF552967-806C-42C5-A76B-BF67113D8AF9}" presName="node" presStyleLbl="node1" presStyleIdx="0" presStyleCnt="5">
        <dgm:presLayoutVars>
          <dgm:bulletEnabled val="1"/>
        </dgm:presLayoutVars>
      </dgm:prSet>
      <dgm:spPr/>
    </dgm:pt>
    <dgm:pt modelId="{2FA01736-9668-495A-B6F6-DF1891E8BE75}" type="pres">
      <dgm:prSet presAssocID="{CF552967-806C-42C5-A76B-BF67113D8AF9}" presName="spNode" presStyleCnt="0"/>
      <dgm:spPr/>
    </dgm:pt>
    <dgm:pt modelId="{DA508EEA-A995-4272-B392-3C57112122A8}" type="pres">
      <dgm:prSet presAssocID="{9AD9553E-A3C3-439F-A365-83A64DEE4E02}" presName="sibTrans" presStyleLbl="sibTrans1D1" presStyleIdx="0" presStyleCnt="5"/>
      <dgm:spPr/>
    </dgm:pt>
    <dgm:pt modelId="{BDDC9B75-90C1-4CF1-992F-FA6685294897}" type="pres">
      <dgm:prSet presAssocID="{2A882585-482F-40A6-A06F-F1C87F189042}" presName="node" presStyleLbl="node1" presStyleIdx="1" presStyleCnt="5">
        <dgm:presLayoutVars>
          <dgm:bulletEnabled val="1"/>
        </dgm:presLayoutVars>
      </dgm:prSet>
      <dgm:spPr/>
    </dgm:pt>
    <dgm:pt modelId="{205E331C-0EFF-4F09-8E72-EBABC4CEC1E6}" type="pres">
      <dgm:prSet presAssocID="{2A882585-482F-40A6-A06F-F1C87F189042}" presName="spNode" presStyleCnt="0"/>
      <dgm:spPr/>
    </dgm:pt>
    <dgm:pt modelId="{9CB2DD47-CE36-40A3-A288-18C9F7707AA4}" type="pres">
      <dgm:prSet presAssocID="{EB909B6D-3242-49E7-B6DE-258B4D288043}" presName="sibTrans" presStyleLbl="sibTrans1D1" presStyleIdx="1" presStyleCnt="5"/>
      <dgm:spPr/>
    </dgm:pt>
    <dgm:pt modelId="{8ED71C02-09FE-4B3C-AE0C-E5E83ECCC121}" type="pres">
      <dgm:prSet presAssocID="{D1D87A8F-4BCC-4588-B05C-A0D34862AF75}" presName="node" presStyleLbl="node1" presStyleIdx="2" presStyleCnt="5">
        <dgm:presLayoutVars>
          <dgm:bulletEnabled val="1"/>
        </dgm:presLayoutVars>
      </dgm:prSet>
      <dgm:spPr/>
    </dgm:pt>
    <dgm:pt modelId="{3725EB0C-A1D7-4824-B8E8-C45B8B4C3A8C}" type="pres">
      <dgm:prSet presAssocID="{D1D87A8F-4BCC-4588-B05C-A0D34862AF75}" presName="spNode" presStyleCnt="0"/>
      <dgm:spPr/>
    </dgm:pt>
    <dgm:pt modelId="{DE9846C8-2C63-4069-81C4-466D343A766B}" type="pres">
      <dgm:prSet presAssocID="{E412C724-B3EC-4330-AA6C-69E2169BCF2E}" presName="sibTrans" presStyleLbl="sibTrans1D1" presStyleIdx="2" presStyleCnt="5"/>
      <dgm:spPr/>
    </dgm:pt>
    <dgm:pt modelId="{06C57BC7-47E1-4D44-8B9E-15C53324377A}" type="pres">
      <dgm:prSet presAssocID="{5436779F-72F7-483A-8267-24BF8867E00E}" presName="node" presStyleLbl="node1" presStyleIdx="3" presStyleCnt="5">
        <dgm:presLayoutVars>
          <dgm:bulletEnabled val="1"/>
        </dgm:presLayoutVars>
      </dgm:prSet>
      <dgm:spPr/>
    </dgm:pt>
    <dgm:pt modelId="{2804E28A-1DAB-421F-BF82-E28284796EBB}" type="pres">
      <dgm:prSet presAssocID="{5436779F-72F7-483A-8267-24BF8867E00E}" presName="spNode" presStyleCnt="0"/>
      <dgm:spPr/>
    </dgm:pt>
    <dgm:pt modelId="{521D9633-AEE5-4732-8A17-70339918BAA8}" type="pres">
      <dgm:prSet presAssocID="{8FECD29D-A97C-4A0E-AD95-549BD643A3DB}" presName="sibTrans" presStyleLbl="sibTrans1D1" presStyleIdx="3" presStyleCnt="5"/>
      <dgm:spPr/>
    </dgm:pt>
    <dgm:pt modelId="{5E89B839-3F43-4BB9-B9FC-886C915490CD}" type="pres">
      <dgm:prSet presAssocID="{5927C1A8-EF61-4B2E-B505-E322AC582A09}" presName="node" presStyleLbl="node1" presStyleIdx="4" presStyleCnt="5">
        <dgm:presLayoutVars>
          <dgm:bulletEnabled val="1"/>
        </dgm:presLayoutVars>
      </dgm:prSet>
      <dgm:spPr/>
    </dgm:pt>
    <dgm:pt modelId="{E4E39E98-1D50-4FB2-8963-31AD9D85E27D}" type="pres">
      <dgm:prSet presAssocID="{5927C1A8-EF61-4B2E-B505-E322AC582A09}" presName="spNode" presStyleCnt="0"/>
      <dgm:spPr/>
    </dgm:pt>
    <dgm:pt modelId="{B87F47E2-408F-4181-B4B0-19B71365641B}" type="pres">
      <dgm:prSet presAssocID="{EE949EFD-BDE8-4AB9-80E1-FDCC2FEDD054}" presName="sibTrans" presStyleLbl="sibTrans1D1" presStyleIdx="4" presStyleCnt="5"/>
      <dgm:spPr/>
    </dgm:pt>
  </dgm:ptLst>
  <dgm:cxnLst>
    <dgm:cxn modelId="{353A2113-7302-46D8-A274-B66EF87AAF83}" type="presOf" srcId="{EB909B6D-3242-49E7-B6DE-258B4D288043}" destId="{9CB2DD47-CE36-40A3-A288-18C9F7707AA4}" srcOrd="0" destOrd="0" presId="urn:microsoft.com/office/officeart/2005/8/layout/cycle6"/>
    <dgm:cxn modelId="{7343521D-B1AD-4B4F-97DD-EFFF5CED47A7}" type="presOf" srcId="{8FECD29D-A97C-4A0E-AD95-549BD643A3DB}" destId="{521D9633-AEE5-4732-8A17-70339918BAA8}" srcOrd="0" destOrd="0" presId="urn:microsoft.com/office/officeart/2005/8/layout/cycle6"/>
    <dgm:cxn modelId="{F7EB862D-3333-4EF5-973E-B18BCFAB0FF4}" type="presOf" srcId="{4FF84C23-004B-4474-9D0F-BABA60F0956D}" destId="{7310D705-422A-4A06-B0AB-09881156DB96}" srcOrd="0" destOrd="0" presId="urn:microsoft.com/office/officeart/2005/8/layout/cycle6"/>
    <dgm:cxn modelId="{DB8E7733-70AF-4AED-B151-64FFC2FE4EF8}" type="presOf" srcId="{CF552967-806C-42C5-A76B-BF67113D8AF9}" destId="{58A4E314-9107-46A7-A77E-F55DC479E4B6}" srcOrd="0" destOrd="0" presId="urn:microsoft.com/office/officeart/2005/8/layout/cycle6"/>
    <dgm:cxn modelId="{508E1D37-E558-42C0-8776-886876B72A87}" type="presOf" srcId="{E412C724-B3EC-4330-AA6C-69E2169BCF2E}" destId="{DE9846C8-2C63-4069-81C4-466D343A766B}" srcOrd="0" destOrd="0" presId="urn:microsoft.com/office/officeart/2005/8/layout/cycle6"/>
    <dgm:cxn modelId="{D229C838-9034-40A3-81E3-F51F9D0E741E}" type="presOf" srcId="{2A882585-482F-40A6-A06F-F1C87F189042}" destId="{BDDC9B75-90C1-4CF1-992F-FA6685294897}" srcOrd="0" destOrd="0" presId="urn:microsoft.com/office/officeart/2005/8/layout/cycle6"/>
    <dgm:cxn modelId="{B677B566-847C-47F9-8E38-395F9B7BF306}" type="presOf" srcId="{5927C1A8-EF61-4B2E-B505-E322AC582A09}" destId="{5E89B839-3F43-4BB9-B9FC-886C915490CD}" srcOrd="0" destOrd="0" presId="urn:microsoft.com/office/officeart/2005/8/layout/cycle6"/>
    <dgm:cxn modelId="{59D7BA56-B183-4480-A2EC-03660FBA13EF}" srcId="{4FF84C23-004B-4474-9D0F-BABA60F0956D}" destId="{CF552967-806C-42C5-A76B-BF67113D8AF9}" srcOrd="0" destOrd="0" parTransId="{8141DF7B-5444-4E6F-98B6-4047537EADA6}" sibTransId="{9AD9553E-A3C3-439F-A365-83A64DEE4E02}"/>
    <dgm:cxn modelId="{72ADAD77-2A6E-4DCC-BA19-EE259F7C7AFD}" type="presOf" srcId="{5436779F-72F7-483A-8267-24BF8867E00E}" destId="{06C57BC7-47E1-4D44-8B9E-15C53324377A}" srcOrd="0" destOrd="0" presId="urn:microsoft.com/office/officeart/2005/8/layout/cycle6"/>
    <dgm:cxn modelId="{F795F581-9F24-422B-B513-14C441E97BB3}" srcId="{4FF84C23-004B-4474-9D0F-BABA60F0956D}" destId="{5436779F-72F7-483A-8267-24BF8867E00E}" srcOrd="3" destOrd="0" parTransId="{29B12335-C75C-4593-87C2-FA5E272091C9}" sibTransId="{8FECD29D-A97C-4A0E-AD95-549BD643A3DB}"/>
    <dgm:cxn modelId="{AC00D19C-21BD-4368-8267-7D5AEF1FFF94}" type="presOf" srcId="{D1D87A8F-4BCC-4588-B05C-A0D34862AF75}" destId="{8ED71C02-09FE-4B3C-AE0C-E5E83ECCC121}" srcOrd="0" destOrd="0" presId="urn:microsoft.com/office/officeart/2005/8/layout/cycle6"/>
    <dgm:cxn modelId="{BDC5FB9D-C915-4F54-B837-50F715E9FE48}" srcId="{4FF84C23-004B-4474-9D0F-BABA60F0956D}" destId="{5927C1A8-EF61-4B2E-B505-E322AC582A09}" srcOrd="4" destOrd="0" parTransId="{EA06F0C2-A62D-44BD-874F-A94028813F0D}" sibTransId="{EE949EFD-BDE8-4AB9-80E1-FDCC2FEDD054}"/>
    <dgm:cxn modelId="{1A72A3A9-D4D5-469C-9063-712281C94A25}" srcId="{4FF84C23-004B-4474-9D0F-BABA60F0956D}" destId="{2A882585-482F-40A6-A06F-F1C87F189042}" srcOrd="1" destOrd="0" parTransId="{7EFEA8C5-91F1-4607-A05F-E74EE671557A}" sibTransId="{EB909B6D-3242-49E7-B6DE-258B4D288043}"/>
    <dgm:cxn modelId="{B880E8CC-B8E3-4CB5-BDF5-34B2BE01D4D2}" type="presOf" srcId="{9AD9553E-A3C3-439F-A365-83A64DEE4E02}" destId="{DA508EEA-A995-4272-B392-3C57112122A8}" srcOrd="0" destOrd="0" presId="urn:microsoft.com/office/officeart/2005/8/layout/cycle6"/>
    <dgm:cxn modelId="{A3E4C7CF-0DD8-44E8-B7B2-401DDE2511D7}" type="presOf" srcId="{EE949EFD-BDE8-4AB9-80E1-FDCC2FEDD054}" destId="{B87F47E2-408F-4181-B4B0-19B71365641B}" srcOrd="0" destOrd="0" presId="urn:microsoft.com/office/officeart/2005/8/layout/cycle6"/>
    <dgm:cxn modelId="{3D10BEF3-E777-4ED2-9191-2D9800079B4F}" srcId="{4FF84C23-004B-4474-9D0F-BABA60F0956D}" destId="{D1D87A8F-4BCC-4588-B05C-A0D34862AF75}" srcOrd="2" destOrd="0" parTransId="{71B33E6B-C922-49B1-8532-9C58A8692625}" sibTransId="{E412C724-B3EC-4330-AA6C-69E2169BCF2E}"/>
    <dgm:cxn modelId="{08683C6B-C14C-44F3-8EE3-E555E6309A6F}" type="presParOf" srcId="{7310D705-422A-4A06-B0AB-09881156DB96}" destId="{58A4E314-9107-46A7-A77E-F55DC479E4B6}" srcOrd="0" destOrd="0" presId="urn:microsoft.com/office/officeart/2005/8/layout/cycle6"/>
    <dgm:cxn modelId="{81C52CE2-328C-4A4D-AAAA-F3D7141020C3}" type="presParOf" srcId="{7310D705-422A-4A06-B0AB-09881156DB96}" destId="{2FA01736-9668-495A-B6F6-DF1891E8BE75}" srcOrd="1" destOrd="0" presId="urn:microsoft.com/office/officeart/2005/8/layout/cycle6"/>
    <dgm:cxn modelId="{2A37D773-0C56-4EE2-AC4B-5FB4A0D0AE4F}" type="presParOf" srcId="{7310D705-422A-4A06-B0AB-09881156DB96}" destId="{DA508EEA-A995-4272-B392-3C57112122A8}" srcOrd="2" destOrd="0" presId="urn:microsoft.com/office/officeart/2005/8/layout/cycle6"/>
    <dgm:cxn modelId="{6E1636DB-736A-46A3-BFCE-937E34107595}" type="presParOf" srcId="{7310D705-422A-4A06-B0AB-09881156DB96}" destId="{BDDC9B75-90C1-4CF1-992F-FA6685294897}" srcOrd="3" destOrd="0" presId="urn:microsoft.com/office/officeart/2005/8/layout/cycle6"/>
    <dgm:cxn modelId="{FB207525-B1F5-40FD-8FC1-D14CEA88A586}" type="presParOf" srcId="{7310D705-422A-4A06-B0AB-09881156DB96}" destId="{205E331C-0EFF-4F09-8E72-EBABC4CEC1E6}" srcOrd="4" destOrd="0" presId="urn:microsoft.com/office/officeart/2005/8/layout/cycle6"/>
    <dgm:cxn modelId="{1453F6E5-1E54-46E5-A7D3-30F7E6144039}" type="presParOf" srcId="{7310D705-422A-4A06-B0AB-09881156DB96}" destId="{9CB2DD47-CE36-40A3-A288-18C9F7707AA4}" srcOrd="5" destOrd="0" presId="urn:microsoft.com/office/officeart/2005/8/layout/cycle6"/>
    <dgm:cxn modelId="{56BC1F11-5526-4793-A0F3-CBD2DE85B0FB}" type="presParOf" srcId="{7310D705-422A-4A06-B0AB-09881156DB96}" destId="{8ED71C02-09FE-4B3C-AE0C-E5E83ECCC121}" srcOrd="6" destOrd="0" presId="urn:microsoft.com/office/officeart/2005/8/layout/cycle6"/>
    <dgm:cxn modelId="{44373412-C788-4A74-AC3D-2CCBBD365356}" type="presParOf" srcId="{7310D705-422A-4A06-B0AB-09881156DB96}" destId="{3725EB0C-A1D7-4824-B8E8-C45B8B4C3A8C}" srcOrd="7" destOrd="0" presId="urn:microsoft.com/office/officeart/2005/8/layout/cycle6"/>
    <dgm:cxn modelId="{37BFFF87-6916-4ECF-A8F6-21EE9D22E3CA}" type="presParOf" srcId="{7310D705-422A-4A06-B0AB-09881156DB96}" destId="{DE9846C8-2C63-4069-81C4-466D343A766B}" srcOrd="8" destOrd="0" presId="urn:microsoft.com/office/officeart/2005/8/layout/cycle6"/>
    <dgm:cxn modelId="{5850D2A3-1D82-4274-BB19-D68C6C330BD2}" type="presParOf" srcId="{7310D705-422A-4A06-B0AB-09881156DB96}" destId="{06C57BC7-47E1-4D44-8B9E-15C53324377A}" srcOrd="9" destOrd="0" presId="urn:microsoft.com/office/officeart/2005/8/layout/cycle6"/>
    <dgm:cxn modelId="{CAB98919-1C30-4F3F-8A63-D89A47079278}" type="presParOf" srcId="{7310D705-422A-4A06-B0AB-09881156DB96}" destId="{2804E28A-1DAB-421F-BF82-E28284796EBB}" srcOrd="10" destOrd="0" presId="urn:microsoft.com/office/officeart/2005/8/layout/cycle6"/>
    <dgm:cxn modelId="{527B7C1F-0D76-4B0F-A1A5-58451511EBDD}" type="presParOf" srcId="{7310D705-422A-4A06-B0AB-09881156DB96}" destId="{521D9633-AEE5-4732-8A17-70339918BAA8}" srcOrd="11" destOrd="0" presId="urn:microsoft.com/office/officeart/2005/8/layout/cycle6"/>
    <dgm:cxn modelId="{CE1912F8-6DF1-4332-8225-34E8A9167721}" type="presParOf" srcId="{7310D705-422A-4A06-B0AB-09881156DB96}" destId="{5E89B839-3F43-4BB9-B9FC-886C915490CD}" srcOrd="12" destOrd="0" presId="urn:microsoft.com/office/officeart/2005/8/layout/cycle6"/>
    <dgm:cxn modelId="{00B72943-1945-4B56-8038-D3744E48A556}" type="presParOf" srcId="{7310D705-422A-4A06-B0AB-09881156DB96}" destId="{E4E39E98-1D50-4FB2-8963-31AD9D85E27D}" srcOrd="13" destOrd="0" presId="urn:microsoft.com/office/officeart/2005/8/layout/cycle6"/>
    <dgm:cxn modelId="{1393DDAD-E41D-46B3-B1C5-AAB125670746}" type="presParOf" srcId="{7310D705-422A-4A06-B0AB-09881156DB96}" destId="{B87F47E2-408F-4181-B4B0-19B71365641B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0BAF579-5BFF-4708-86C5-D29D8F00E1FD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6EBE7E4B-F7C9-428C-8CD6-70D56251A2D6}">
      <dgm:prSet phldrT="[Tekst]"/>
      <dgm:spPr/>
      <dgm:t>
        <a:bodyPr/>
        <a:lstStyle/>
        <a:p>
          <a:r>
            <a:rPr lang="pl-PL" dirty="0"/>
            <a:t>APRIL </a:t>
          </a:r>
        </a:p>
      </dgm:t>
    </dgm:pt>
    <dgm:pt modelId="{55E7F2A9-A47A-49B9-AFA0-7E1E4807FFE1}" type="parTrans" cxnId="{2B09454A-1FCC-497C-AA2A-B3355CC2C599}">
      <dgm:prSet/>
      <dgm:spPr/>
      <dgm:t>
        <a:bodyPr/>
        <a:lstStyle/>
        <a:p>
          <a:endParaRPr lang="pl-PL"/>
        </a:p>
      </dgm:t>
    </dgm:pt>
    <dgm:pt modelId="{9FB403CC-A764-42AA-9E60-44184BAA667F}" type="sibTrans" cxnId="{2B09454A-1FCC-497C-AA2A-B3355CC2C599}">
      <dgm:prSet/>
      <dgm:spPr/>
      <dgm:t>
        <a:bodyPr/>
        <a:lstStyle/>
        <a:p>
          <a:endParaRPr lang="pl-PL"/>
        </a:p>
      </dgm:t>
    </dgm:pt>
    <dgm:pt modelId="{99EEC8D4-4E04-4406-BD12-D2DF546DDF2E}">
      <dgm:prSet phldrT="[Tekst]"/>
      <dgm:spPr/>
      <dgm:t>
        <a:bodyPr/>
        <a:lstStyle/>
        <a:p>
          <a:r>
            <a:rPr lang="pl-PL" dirty="0"/>
            <a:t>JUNE</a:t>
          </a:r>
        </a:p>
      </dgm:t>
    </dgm:pt>
    <dgm:pt modelId="{6633F2FF-E5CB-4D9F-8847-B1EA34EE9D8F}" type="parTrans" cxnId="{035C8860-0953-44C5-A4B4-BD48FB60F331}">
      <dgm:prSet/>
      <dgm:spPr/>
      <dgm:t>
        <a:bodyPr/>
        <a:lstStyle/>
        <a:p>
          <a:endParaRPr lang="pl-PL"/>
        </a:p>
      </dgm:t>
    </dgm:pt>
    <dgm:pt modelId="{A6A4246F-7086-4374-9D08-2AA9AA0AC730}" type="sibTrans" cxnId="{035C8860-0953-44C5-A4B4-BD48FB60F331}">
      <dgm:prSet/>
      <dgm:spPr/>
      <dgm:t>
        <a:bodyPr/>
        <a:lstStyle/>
        <a:p>
          <a:endParaRPr lang="pl-PL"/>
        </a:p>
      </dgm:t>
    </dgm:pt>
    <dgm:pt modelId="{87E009C1-9F37-49EB-ADFF-370F4FC96392}">
      <dgm:prSet phldrT="[Tekst]"/>
      <dgm:spPr/>
      <dgm:t>
        <a:bodyPr/>
        <a:lstStyle/>
        <a:p>
          <a:r>
            <a:rPr lang="pl-PL" dirty="0"/>
            <a:t>MAY</a:t>
          </a:r>
        </a:p>
      </dgm:t>
    </dgm:pt>
    <dgm:pt modelId="{61965D69-ECBD-4826-86EE-4655CD2D9E9F}" type="parTrans" cxnId="{1BEA950F-6291-460E-948B-FC00C8BAA633}">
      <dgm:prSet/>
      <dgm:spPr/>
      <dgm:t>
        <a:bodyPr/>
        <a:lstStyle/>
        <a:p>
          <a:endParaRPr lang="pl-PL"/>
        </a:p>
      </dgm:t>
    </dgm:pt>
    <dgm:pt modelId="{434C64F9-512F-4BDF-9626-AD26D500E494}" type="sibTrans" cxnId="{1BEA950F-6291-460E-948B-FC00C8BAA633}">
      <dgm:prSet/>
      <dgm:spPr/>
      <dgm:t>
        <a:bodyPr/>
        <a:lstStyle/>
        <a:p>
          <a:endParaRPr lang="pl-PL"/>
        </a:p>
      </dgm:t>
    </dgm:pt>
    <dgm:pt modelId="{80CFDE50-1387-4CD3-8BFC-FF74E3D7DF66}">
      <dgm:prSet phldrT="[Tekst]"/>
      <dgm:spPr/>
      <dgm:t>
        <a:bodyPr/>
        <a:lstStyle/>
        <a:p>
          <a:r>
            <a:rPr lang="pl-PL" dirty="0"/>
            <a:t>JULY</a:t>
          </a:r>
        </a:p>
      </dgm:t>
    </dgm:pt>
    <dgm:pt modelId="{2F85AF83-D1BF-4525-AE93-ADF8F9791C3F}" type="parTrans" cxnId="{A1D2839F-FEA4-4DA3-A95A-C8EFB2A61F4A}">
      <dgm:prSet/>
      <dgm:spPr/>
      <dgm:t>
        <a:bodyPr/>
        <a:lstStyle/>
        <a:p>
          <a:endParaRPr lang="pl-PL"/>
        </a:p>
      </dgm:t>
    </dgm:pt>
    <dgm:pt modelId="{35EE5BE6-5416-44B6-9506-A4CC4C1C1CEA}" type="sibTrans" cxnId="{A1D2839F-FEA4-4DA3-A95A-C8EFB2A61F4A}">
      <dgm:prSet/>
      <dgm:spPr/>
      <dgm:t>
        <a:bodyPr/>
        <a:lstStyle/>
        <a:p>
          <a:endParaRPr lang="pl-PL"/>
        </a:p>
      </dgm:t>
    </dgm:pt>
    <dgm:pt modelId="{5E7BF3FA-0585-4BED-84D1-C1EFD05BE115}">
      <dgm:prSet phldrT="[Tekst]"/>
      <dgm:spPr/>
      <dgm:t>
        <a:bodyPr/>
        <a:lstStyle/>
        <a:p>
          <a:r>
            <a:rPr lang="pl-PL" dirty="0"/>
            <a:t>AUGUST</a:t>
          </a:r>
        </a:p>
      </dgm:t>
    </dgm:pt>
    <dgm:pt modelId="{AE889E1B-8D18-4043-96D6-9479706D687D}" type="parTrans" cxnId="{FB972479-750D-4EEB-8EC0-E210ABB418CE}">
      <dgm:prSet/>
      <dgm:spPr/>
      <dgm:t>
        <a:bodyPr/>
        <a:lstStyle/>
        <a:p>
          <a:endParaRPr lang="pl-PL"/>
        </a:p>
      </dgm:t>
    </dgm:pt>
    <dgm:pt modelId="{218FC1B0-939E-4F63-B772-87D5F6CD4327}" type="sibTrans" cxnId="{FB972479-750D-4EEB-8EC0-E210ABB418CE}">
      <dgm:prSet/>
      <dgm:spPr/>
      <dgm:t>
        <a:bodyPr/>
        <a:lstStyle/>
        <a:p>
          <a:endParaRPr lang="pl-PL"/>
        </a:p>
      </dgm:t>
    </dgm:pt>
    <dgm:pt modelId="{C04B8358-4CA8-4C20-BE0A-F02861046CFD}">
      <dgm:prSet phldrT="[Tekst]"/>
      <dgm:spPr/>
      <dgm:t>
        <a:bodyPr/>
        <a:lstStyle/>
        <a:p>
          <a:r>
            <a:rPr lang="pl-PL" dirty="0"/>
            <a:t>SEPTEMBER</a:t>
          </a:r>
        </a:p>
      </dgm:t>
    </dgm:pt>
    <dgm:pt modelId="{4B10E2CB-F25E-4A0D-82D9-0FEED2F08AEF}" type="parTrans" cxnId="{10FBB6CA-51ED-4007-B1E5-E11817AF99C0}">
      <dgm:prSet/>
      <dgm:spPr/>
      <dgm:t>
        <a:bodyPr/>
        <a:lstStyle/>
        <a:p>
          <a:endParaRPr lang="pl-PL"/>
        </a:p>
      </dgm:t>
    </dgm:pt>
    <dgm:pt modelId="{E404E700-3430-485A-95E7-2FDBA1E6E02B}" type="sibTrans" cxnId="{10FBB6CA-51ED-4007-B1E5-E11817AF99C0}">
      <dgm:prSet/>
      <dgm:spPr/>
      <dgm:t>
        <a:bodyPr/>
        <a:lstStyle/>
        <a:p>
          <a:endParaRPr lang="pl-PL"/>
        </a:p>
      </dgm:t>
    </dgm:pt>
    <dgm:pt modelId="{4B9C30B5-E0EF-4EFA-AD89-D27425AB5AB5}">
      <dgm:prSet phldrT="[Tekst]"/>
      <dgm:spPr/>
      <dgm:t>
        <a:bodyPr/>
        <a:lstStyle/>
        <a:p>
          <a:r>
            <a:rPr lang="pl-PL" dirty="0"/>
            <a:t>OCTOBER</a:t>
          </a:r>
        </a:p>
      </dgm:t>
    </dgm:pt>
    <dgm:pt modelId="{E5A1EE7A-CCA2-4201-B02F-6F0BDC09511F}" type="parTrans" cxnId="{E34D2BF6-9514-4855-BA82-3B09D74E754C}">
      <dgm:prSet/>
      <dgm:spPr/>
      <dgm:t>
        <a:bodyPr/>
        <a:lstStyle/>
        <a:p>
          <a:endParaRPr lang="pl-PL"/>
        </a:p>
      </dgm:t>
    </dgm:pt>
    <dgm:pt modelId="{E51A1C1B-7A44-4D8C-AF3C-CDB648B2838B}" type="sibTrans" cxnId="{E34D2BF6-9514-4855-BA82-3B09D74E754C}">
      <dgm:prSet/>
      <dgm:spPr/>
      <dgm:t>
        <a:bodyPr/>
        <a:lstStyle/>
        <a:p>
          <a:endParaRPr lang="pl-PL"/>
        </a:p>
      </dgm:t>
    </dgm:pt>
    <dgm:pt modelId="{E89B46EE-1BEA-4C98-A3F6-80FAFFBE3B79}">
      <dgm:prSet phldrT="[Tekst]"/>
      <dgm:spPr/>
      <dgm:t>
        <a:bodyPr/>
        <a:lstStyle/>
        <a:p>
          <a:r>
            <a:rPr lang="pl-PL" dirty="0"/>
            <a:t>NOVEMBER</a:t>
          </a:r>
        </a:p>
      </dgm:t>
    </dgm:pt>
    <dgm:pt modelId="{2C8F95B4-0C33-4A5F-B3F5-A129EE3E264F}" type="parTrans" cxnId="{1832FBF9-4E82-4CAF-8061-FAA570B699B4}">
      <dgm:prSet/>
      <dgm:spPr/>
      <dgm:t>
        <a:bodyPr/>
        <a:lstStyle/>
        <a:p>
          <a:endParaRPr lang="pl-PL"/>
        </a:p>
      </dgm:t>
    </dgm:pt>
    <dgm:pt modelId="{5C04CFBB-FFF4-4C52-9462-30FE5159AFE0}" type="sibTrans" cxnId="{1832FBF9-4E82-4CAF-8061-FAA570B699B4}">
      <dgm:prSet/>
      <dgm:spPr/>
      <dgm:t>
        <a:bodyPr/>
        <a:lstStyle/>
        <a:p>
          <a:endParaRPr lang="pl-PL"/>
        </a:p>
      </dgm:t>
    </dgm:pt>
    <dgm:pt modelId="{A07B1CB8-48D7-4A4E-AAA5-CDFA597FDDEC}">
      <dgm:prSet phldrT="[Tekst]"/>
      <dgm:spPr/>
      <dgm:t>
        <a:bodyPr/>
        <a:lstStyle/>
        <a:p>
          <a:r>
            <a:rPr lang="pl-PL" dirty="0"/>
            <a:t>DECEMBER</a:t>
          </a:r>
        </a:p>
      </dgm:t>
    </dgm:pt>
    <dgm:pt modelId="{0094364D-F2AE-445C-8011-1C3164D36338}" type="parTrans" cxnId="{8EF44F80-C874-437E-8758-E572901F2F7B}">
      <dgm:prSet/>
      <dgm:spPr/>
      <dgm:t>
        <a:bodyPr/>
        <a:lstStyle/>
        <a:p>
          <a:endParaRPr lang="pl-PL"/>
        </a:p>
      </dgm:t>
    </dgm:pt>
    <dgm:pt modelId="{DEB568E2-D139-4045-B2BE-1CFB7863B7FC}" type="sibTrans" cxnId="{8EF44F80-C874-437E-8758-E572901F2F7B}">
      <dgm:prSet/>
      <dgm:spPr/>
      <dgm:t>
        <a:bodyPr/>
        <a:lstStyle/>
        <a:p>
          <a:endParaRPr lang="pl-PL"/>
        </a:p>
      </dgm:t>
    </dgm:pt>
    <dgm:pt modelId="{CD302FAA-D58B-41B7-99D0-D288EB592D20}" type="pres">
      <dgm:prSet presAssocID="{A0BAF579-5BFF-4708-86C5-D29D8F00E1FD}" presName="Name0" presStyleCnt="0">
        <dgm:presLayoutVars>
          <dgm:dir/>
          <dgm:resizeHandles val="exact"/>
        </dgm:presLayoutVars>
      </dgm:prSet>
      <dgm:spPr/>
    </dgm:pt>
    <dgm:pt modelId="{22D0387E-A745-4764-8F4D-FDC1FAB5846D}" type="pres">
      <dgm:prSet presAssocID="{A0BAF579-5BFF-4708-86C5-D29D8F00E1FD}" presName="arrow" presStyleLbl="bgShp" presStyleIdx="0" presStyleCnt="1" custScaleX="100000" custScaleY="56974" custLinFactNeighborX="-9889" custLinFactNeighborY="-729"/>
      <dgm:spPr/>
    </dgm:pt>
    <dgm:pt modelId="{5627A6F5-84E6-4A37-864D-9D963CEBA538}" type="pres">
      <dgm:prSet presAssocID="{A0BAF579-5BFF-4708-86C5-D29D8F00E1FD}" presName="points" presStyleCnt="0"/>
      <dgm:spPr/>
    </dgm:pt>
    <dgm:pt modelId="{B8459AC9-F0EE-472E-A3D5-D95972DBFFDF}" type="pres">
      <dgm:prSet presAssocID="{6EBE7E4B-F7C9-428C-8CD6-70D56251A2D6}" presName="compositeA" presStyleCnt="0"/>
      <dgm:spPr/>
    </dgm:pt>
    <dgm:pt modelId="{8FC6FA65-DC41-4BF5-A961-76AA394B2FE7}" type="pres">
      <dgm:prSet presAssocID="{6EBE7E4B-F7C9-428C-8CD6-70D56251A2D6}" presName="textA" presStyleLbl="revTx" presStyleIdx="0" presStyleCnt="9">
        <dgm:presLayoutVars>
          <dgm:bulletEnabled val="1"/>
        </dgm:presLayoutVars>
      </dgm:prSet>
      <dgm:spPr/>
    </dgm:pt>
    <dgm:pt modelId="{292EF24A-A5F3-43B8-8011-5B97D48FB4F3}" type="pres">
      <dgm:prSet presAssocID="{6EBE7E4B-F7C9-428C-8CD6-70D56251A2D6}" presName="circleA" presStyleLbl="node1" presStyleIdx="0" presStyleCnt="9"/>
      <dgm:spPr>
        <a:solidFill>
          <a:schemeClr val="bg2"/>
        </a:solidFill>
      </dgm:spPr>
    </dgm:pt>
    <dgm:pt modelId="{5A0FDCB7-B119-4E77-B1DC-E7839129391E}" type="pres">
      <dgm:prSet presAssocID="{6EBE7E4B-F7C9-428C-8CD6-70D56251A2D6}" presName="spaceA" presStyleCnt="0"/>
      <dgm:spPr/>
    </dgm:pt>
    <dgm:pt modelId="{543F1E47-93C1-4F90-8F13-1514F48875FE}" type="pres">
      <dgm:prSet presAssocID="{9FB403CC-A764-42AA-9E60-44184BAA667F}" presName="space" presStyleCnt="0"/>
      <dgm:spPr/>
    </dgm:pt>
    <dgm:pt modelId="{5101485F-97C1-4DFB-B32A-8B1BC044454C}" type="pres">
      <dgm:prSet presAssocID="{87E009C1-9F37-49EB-ADFF-370F4FC96392}" presName="compositeB" presStyleCnt="0"/>
      <dgm:spPr/>
    </dgm:pt>
    <dgm:pt modelId="{55D8B040-860D-470C-85C7-93F87CDFFEF3}" type="pres">
      <dgm:prSet presAssocID="{87E009C1-9F37-49EB-ADFF-370F4FC96392}" presName="textB" presStyleLbl="revTx" presStyleIdx="1" presStyleCnt="9" custLinFactNeighborX="1941" custLinFactNeighborY="-75154">
        <dgm:presLayoutVars>
          <dgm:bulletEnabled val="1"/>
        </dgm:presLayoutVars>
      </dgm:prSet>
      <dgm:spPr/>
    </dgm:pt>
    <dgm:pt modelId="{F628552E-5BB8-4B8E-A2CF-3A04D77F139F}" type="pres">
      <dgm:prSet presAssocID="{87E009C1-9F37-49EB-ADFF-370F4FC96392}" presName="circleB" presStyleLbl="node1" presStyleIdx="1" presStyleCnt="9" custLinFactX="44779" custLinFactNeighborX="100000"/>
      <dgm:spPr>
        <a:solidFill>
          <a:srgbClr val="00B050"/>
        </a:solidFill>
      </dgm:spPr>
    </dgm:pt>
    <dgm:pt modelId="{AE15A48D-75A4-4BEB-9EEA-990942CB54CF}" type="pres">
      <dgm:prSet presAssocID="{87E009C1-9F37-49EB-ADFF-370F4FC96392}" presName="spaceB" presStyleCnt="0"/>
      <dgm:spPr/>
    </dgm:pt>
    <dgm:pt modelId="{162239D6-7A2C-4681-B879-B4FC619EC217}" type="pres">
      <dgm:prSet presAssocID="{434C64F9-512F-4BDF-9626-AD26D500E494}" presName="space" presStyleCnt="0"/>
      <dgm:spPr/>
    </dgm:pt>
    <dgm:pt modelId="{C42C25F9-ACF2-428E-8C15-75AF0D1DE279}" type="pres">
      <dgm:prSet presAssocID="{99EEC8D4-4E04-4406-BD12-D2DF546DDF2E}" presName="compositeA" presStyleCnt="0"/>
      <dgm:spPr/>
    </dgm:pt>
    <dgm:pt modelId="{209DD9BB-45CA-438F-B904-6BE93950E693}" type="pres">
      <dgm:prSet presAssocID="{99EEC8D4-4E04-4406-BD12-D2DF546DDF2E}" presName="textA" presStyleLbl="revTx" presStyleIdx="2" presStyleCnt="9">
        <dgm:presLayoutVars>
          <dgm:bulletEnabled val="1"/>
        </dgm:presLayoutVars>
      </dgm:prSet>
      <dgm:spPr/>
    </dgm:pt>
    <dgm:pt modelId="{64D549A5-10B6-4E61-8E95-776B424BAD7F}" type="pres">
      <dgm:prSet presAssocID="{99EEC8D4-4E04-4406-BD12-D2DF546DDF2E}" presName="circleA" presStyleLbl="node1" presStyleIdx="2" presStyleCnt="9" custLinFactX="3705" custLinFactNeighborX="100000"/>
      <dgm:spPr>
        <a:solidFill>
          <a:srgbClr val="00B050"/>
        </a:solidFill>
      </dgm:spPr>
    </dgm:pt>
    <dgm:pt modelId="{508A8FD6-511B-4B48-85E1-F89554D4C95A}" type="pres">
      <dgm:prSet presAssocID="{99EEC8D4-4E04-4406-BD12-D2DF546DDF2E}" presName="spaceA" presStyleCnt="0"/>
      <dgm:spPr/>
    </dgm:pt>
    <dgm:pt modelId="{D1802C9E-C66C-43C5-B2AA-49381EEAFC43}" type="pres">
      <dgm:prSet presAssocID="{A6A4246F-7086-4374-9D08-2AA9AA0AC730}" presName="space" presStyleCnt="0"/>
      <dgm:spPr/>
    </dgm:pt>
    <dgm:pt modelId="{1B3D9CD9-E75F-4142-AE30-28F46A30BF8D}" type="pres">
      <dgm:prSet presAssocID="{80CFDE50-1387-4CD3-8BFC-FF74E3D7DF66}" presName="compositeB" presStyleCnt="0"/>
      <dgm:spPr/>
    </dgm:pt>
    <dgm:pt modelId="{763DA0E4-3231-43A1-87B1-3C2561B52569}" type="pres">
      <dgm:prSet presAssocID="{80CFDE50-1387-4CD3-8BFC-FF74E3D7DF66}" presName="textB" presStyleLbl="revTx" presStyleIdx="3" presStyleCnt="9" custLinFactNeighborX="1698" custLinFactNeighborY="-75566">
        <dgm:presLayoutVars>
          <dgm:bulletEnabled val="1"/>
        </dgm:presLayoutVars>
      </dgm:prSet>
      <dgm:spPr/>
    </dgm:pt>
    <dgm:pt modelId="{C986957F-6C2E-4C9B-B616-6EB24D5878BD}" type="pres">
      <dgm:prSet presAssocID="{80CFDE50-1387-4CD3-8BFC-FF74E3D7DF66}" presName="circleB" presStyleLbl="node1" presStyleIdx="3" presStyleCnt="9" custLinFactNeighborX="64321"/>
      <dgm:spPr>
        <a:solidFill>
          <a:srgbClr val="00B050"/>
        </a:solidFill>
      </dgm:spPr>
    </dgm:pt>
    <dgm:pt modelId="{9A2B66C1-F49F-4AEC-ADF2-F733B6F1D53E}" type="pres">
      <dgm:prSet presAssocID="{80CFDE50-1387-4CD3-8BFC-FF74E3D7DF66}" presName="spaceB" presStyleCnt="0"/>
      <dgm:spPr/>
    </dgm:pt>
    <dgm:pt modelId="{EA668C54-3ECE-4B77-9016-3760C34E6E6D}" type="pres">
      <dgm:prSet presAssocID="{35EE5BE6-5416-44B6-9506-A4CC4C1C1CEA}" presName="space" presStyleCnt="0"/>
      <dgm:spPr/>
    </dgm:pt>
    <dgm:pt modelId="{D3C0A6BA-B779-4CD9-A09C-BA55B0B9403F}" type="pres">
      <dgm:prSet presAssocID="{5E7BF3FA-0585-4BED-84D1-C1EFD05BE115}" presName="compositeA" presStyleCnt="0"/>
      <dgm:spPr/>
    </dgm:pt>
    <dgm:pt modelId="{2EB414AF-7A3B-47CB-A04A-CBC513E3608C}" type="pres">
      <dgm:prSet presAssocID="{5E7BF3FA-0585-4BED-84D1-C1EFD05BE115}" presName="textA" presStyleLbl="revTx" presStyleIdx="4" presStyleCnt="9">
        <dgm:presLayoutVars>
          <dgm:bulletEnabled val="1"/>
        </dgm:presLayoutVars>
      </dgm:prSet>
      <dgm:spPr/>
    </dgm:pt>
    <dgm:pt modelId="{9D86DFEC-5031-49FF-81AD-A86A36639D52}" type="pres">
      <dgm:prSet presAssocID="{5E7BF3FA-0585-4BED-84D1-C1EFD05BE115}" presName="circleA" presStyleLbl="node1" presStyleIdx="4" presStyleCnt="9" custLinFactNeighborX="94952"/>
      <dgm:spPr>
        <a:solidFill>
          <a:srgbClr val="FF0000"/>
        </a:solidFill>
      </dgm:spPr>
    </dgm:pt>
    <dgm:pt modelId="{A645CC26-1DCC-4EB5-A939-9CB2DAC80CB3}" type="pres">
      <dgm:prSet presAssocID="{5E7BF3FA-0585-4BED-84D1-C1EFD05BE115}" presName="spaceA" presStyleCnt="0"/>
      <dgm:spPr/>
    </dgm:pt>
    <dgm:pt modelId="{438057C0-3F00-41B3-9D86-1AA9987EF4B1}" type="pres">
      <dgm:prSet presAssocID="{218FC1B0-939E-4F63-B772-87D5F6CD4327}" presName="space" presStyleCnt="0"/>
      <dgm:spPr/>
    </dgm:pt>
    <dgm:pt modelId="{F5556EDE-FCF1-4097-A272-4EACFAEEE9E7}" type="pres">
      <dgm:prSet presAssocID="{C04B8358-4CA8-4C20-BE0A-F02861046CFD}" presName="compositeB" presStyleCnt="0"/>
      <dgm:spPr/>
    </dgm:pt>
    <dgm:pt modelId="{4957A71B-789C-4021-85B4-1CBD5ED8BFD5}" type="pres">
      <dgm:prSet presAssocID="{C04B8358-4CA8-4C20-BE0A-F02861046CFD}" presName="textB" presStyleLbl="revTx" presStyleIdx="5" presStyleCnt="9" custLinFactNeighborX="-2748" custLinFactNeighborY="-75567">
        <dgm:presLayoutVars>
          <dgm:bulletEnabled val="1"/>
        </dgm:presLayoutVars>
      </dgm:prSet>
      <dgm:spPr/>
    </dgm:pt>
    <dgm:pt modelId="{BF3C7415-17F1-4494-9094-A968BBCADF73}" type="pres">
      <dgm:prSet presAssocID="{C04B8358-4CA8-4C20-BE0A-F02861046CFD}" presName="circleB" presStyleLbl="node1" presStyleIdx="5" presStyleCnt="9" custLinFactNeighborX="27567"/>
      <dgm:spPr>
        <a:solidFill>
          <a:srgbClr val="FF0000"/>
        </a:solidFill>
      </dgm:spPr>
    </dgm:pt>
    <dgm:pt modelId="{607844AE-4EDF-4FAF-8F74-966AD05B424C}" type="pres">
      <dgm:prSet presAssocID="{C04B8358-4CA8-4C20-BE0A-F02861046CFD}" presName="spaceB" presStyleCnt="0"/>
      <dgm:spPr/>
    </dgm:pt>
    <dgm:pt modelId="{1389AD5B-568A-43C2-8103-A4C235B77765}" type="pres">
      <dgm:prSet presAssocID="{E404E700-3430-485A-95E7-2FDBA1E6E02B}" presName="space" presStyleCnt="0"/>
      <dgm:spPr/>
    </dgm:pt>
    <dgm:pt modelId="{FD57C506-C0C9-459A-9C09-188B4717976D}" type="pres">
      <dgm:prSet presAssocID="{4B9C30B5-E0EF-4EFA-AD89-D27425AB5AB5}" presName="compositeA" presStyleCnt="0"/>
      <dgm:spPr/>
    </dgm:pt>
    <dgm:pt modelId="{FB6008E7-178B-47CE-9D43-8003E978C3A8}" type="pres">
      <dgm:prSet presAssocID="{4B9C30B5-E0EF-4EFA-AD89-D27425AB5AB5}" presName="textA" presStyleLbl="revTx" presStyleIdx="6" presStyleCnt="9">
        <dgm:presLayoutVars>
          <dgm:bulletEnabled val="1"/>
        </dgm:presLayoutVars>
      </dgm:prSet>
      <dgm:spPr/>
    </dgm:pt>
    <dgm:pt modelId="{A47EB7EB-E188-4778-AA01-78999DA84D62}" type="pres">
      <dgm:prSet presAssocID="{4B9C30B5-E0EF-4EFA-AD89-D27425AB5AB5}" presName="circleA" presStyleLbl="node1" presStyleIdx="6" presStyleCnt="9" custLinFactNeighborX="21441"/>
      <dgm:spPr>
        <a:solidFill>
          <a:srgbClr val="FF5050"/>
        </a:solidFill>
      </dgm:spPr>
    </dgm:pt>
    <dgm:pt modelId="{6F395480-9885-46CE-ABCD-418FEC362313}" type="pres">
      <dgm:prSet presAssocID="{4B9C30B5-E0EF-4EFA-AD89-D27425AB5AB5}" presName="spaceA" presStyleCnt="0"/>
      <dgm:spPr/>
    </dgm:pt>
    <dgm:pt modelId="{13DBAE6B-7BB7-4516-893E-9155259C6C8B}" type="pres">
      <dgm:prSet presAssocID="{E51A1C1B-7A44-4D8C-AF3C-CDB648B2838B}" presName="space" presStyleCnt="0"/>
      <dgm:spPr/>
    </dgm:pt>
    <dgm:pt modelId="{9C1DB373-6076-4071-A8D8-5946D4DE041F}" type="pres">
      <dgm:prSet presAssocID="{E89B46EE-1BEA-4C98-A3F6-80FAFFBE3B79}" presName="compositeB" presStyleCnt="0"/>
      <dgm:spPr/>
    </dgm:pt>
    <dgm:pt modelId="{41805C20-D769-48F3-AB09-BB02CCEFEDA1}" type="pres">
      <dgm:prSet presAssocID="{E89B46EE-1BEA-4C98-A3F6-80FAFFBE3B79}" presName="textB" presStyleLbl="revTx" presStyleIdx="7" presStyleCnt="9" custLinFactNeighborX="3397" custLinFactNeighborY="-74937">
        <dgm:presLayoutVars>
          <dgm:bulletEnabled val="1"/>
        </dgm:presLayoutVars>
      </dgm:prSet>
      <dgm:spPr/>
    </dgm:pt>
    <dgm:pt modelId="{BEAA8304-1CE0-45C0-9552-9EA4B891D535}" type="pres">
      <dgm:prSet presAssocID="{E89B46EE-1BEA-4C98-A3F6-80FAFFBE3B79}" presName="circleB" presStyleLbl="node1" presStyleIdx="7" presStyleCnt="9" custLinFactNeighborX="-27567"/>
      <dgm:spPr>
        <a:solidFill>
          <a:srgbClr val="FF5050"/>
        </a:solidFill>
      </dgm:spPr>
    </dgm:pt>
    <dgm:pt modelId="{ED7BB023-CC86-4081-A0CC-59529EBABD4D}" type="pres">
      <dgm:prSet presAssocID="{E89B46EE-1BEA-4C98-A3F6-80FAFFBE3B79}" presName="spaceB" presStyleCnt="0"/>
      <dgm:spPr/>
    </dgm:pt>
    <dgm:pt modelId="{2F0DB81D-0471-4555-91B8-4FAA740A6408}" type="pres">
      <dgm:prSet presAssocID="{5C04CFBB-FFF4-4C52-9462-30FE5159AFE0}" presName="space" presStyleCnt="0"/>
      <dgm:spPr/>
    </dgm:pt>
    <dgm:pt modelId="{FCFAA756-B552-4D5D-AE26-FB94C7CBCD02}" type="pres">
      <dgm:prSet presAssocID="{A07B1CB8-48D7-4A4E-AAA5-CDFA597FDDEC}" presName="compositeA" presStyleCnt="0"/>
      <dgm:spPr/>
    </dgm:pt>
    <dgm:pt modelId="{E9B95104-03FF-4B06-A814-F594BE3ADD17}" type="pres">
      <dgm:prSet presAssocID="{A07B1CB8-48D7-4A4E-AAA5-CDFA597FDDEC}" presName="textA" presStyleLbl="revTx" presStyleIdx="8" presStyleCnt="9">
        <dgm:presLayoutVars>
          <dgm:bulletEnabled val="1"/>
        </dgm:presLayoutVars>
      </dgm:prSet>
      <dgm:spPr/>
    </dgm:pt>
    <dgm:pt modelId="{247CC5A7-472B-4A92-93EF-81C32231B1C6}" type="pres">
      <dgm:prSet presAssocID="{A07B1CB8-48D7-4A4E-AAA5-CDFA597FDDEC}" presName="circleA" presStyleLbl="node1" presStyleIdx="8" presStyleCnt="9"/>
      <dgm:spPr>
        <a:solidFill>
          <a:schemeClr val="bg2"/>
        </a:solidFill>
      </dgm:spPr>
    </dgm:pt>
    <dgm:pt modelId="{3F2DCD5E-9CED-4A52-B05E-5E3FFC53A2D8}" type="pres">
      <dgm:prSet presAssocID="{A07B1CB8-48D7-4A4E-AAA5-CDFA597FDDEC}" presName="spaceA" presStyleCnt="0"/>
      <dgm:spPr/>
    </dgm:pt>
  </dgm:ptLst>
  <dgm:cxnLst>
    <dgm:cxn modelId="{1BEA950F-6291-460E-948B-FC00C8BAA633}" srcId="{A0BAF579-5BFF-4708-86C5-D29D8F00E1FD}" destId="{87E009C1-9F37-49EB-ADFF-370F4FC96392}" srcOrd="1" destOrd="0" parTransId="{61965D69-ECBD-4826-86EE-4655CD2D9E9F}" sibTransId="{434C64F9-512F-4BDF-9626-AD26D500E494}"/>
    <dgm:cxn modelId="{060CFF17-FE9F-430B-A714-1CDA975A2CD9}" type="presOf" srcId="{5E7BF3FA-0585-4BED-84D1-C1EFD05BE115}" destId="{2EB414AF-7A3B-47CB-A04A-CBC513E3608C}" srcOrd="0" destOrd="0" presId="urn:microsoft.com/office/officeart/2005/8/layout/hProcess11"/>
    <dgm:cxn modelId="{90455C2A-B6C1-4003-A7B5-4C8389AE87E3}" type="presOf" srcId="{80CFDE50-1387-4CD3-8BFC-FF74E3D7DF66}" destId="{763DA0E4-3231-43A1-87B1-3C2561B52569}" srcOrd="0" destOrd="0" presId="urn:microsoft.com/office/officeart/2005/8/layout/hProcess11"/>
    <dgm:cxn modelId="{59423732-442E-4FC9-B945-85F7A0179D32}" type="presOf" srcId="{6EBE7E4B-F7C9-428C-8CD6-70D56251A2D6}" destId="{8FC6FA65-DC41-4BF5-A961-76AA394B2FE7}" srcOrd="0" destOrd="0" presId="urn:microsoft.com/office/officeart/2005/8/layout/hProcess11"/>
    <dgm:cxn modelId="{79E1DF33-91F8-46F3-9149-AE42DF18949F}" type="presOf" srcId="{C04B8358-4CA8-4C20-BE0A-F02861046CFD}" destId="{4957A71B-789C-4021-85B4-1CBD5ED8BFD5}" srcOrd="0" destOrd="0" presId="urn:microsoft.com/office/officeart/2005/8/layout/hProcess11"/>
    <dgm:cxn modelId="{035C8860-0953-44C5-A4B4-BD48FB60F331}" srcId="{A0BAF579-5BFF-4708-86C5-D29D8F00E1FD}" destId="{99EEC8D4-4E04-4406-BD12-D2DF546DDF2E}" srcOrd="2" destOrd="0" parTransId="{6633F2FF-E5CB-4D9F-8847-B1EA34EE9D8F}" sibTransId="{A6A4246F-7086-4374-9D08-2AA9AA0AC730}"/>
    <dgm:cxn modelId="{2B09454A-1FCC-497C-AA2A-B3355CC2C599}" srcId="{A0BAF579-5BFF-4708-86C5-D29D8F00E1FD}" destId="{6EBE7E4B-F7C9-428C-8CD6-70D56251A2D6}" srcOrd="0" destOrd="0" parTransId="{55E7F2A9-A47A-49B9-AFA0-7E1E4807FFE1}" sibTransId="{9FB403CC-A764-42AA-9E60-44184BAA667F}"/>
    <dgm:cxn modelId="{FB972479-750D-4EEB-8EC0-E210ABB418CE}" srcId="{A0BAF579-5BFF-4708-86C5-D29D8F00E1FD}" destId="{5E7BF3FA-0585-4BED-84D1-C1EFD05BE115}" srcOrd="4" destOrd="0" parTransId="{AE889E1B-8D18-4043-96D6-9479706D687D}" sibTransId="{218FC1B0-939E-4F63-B772-87D5F6CD4327}"/>
    <dgm:cxn modelId="{8EF44F80-C874-437E-8758-E572901F2F7B}" srcId="{A0BAF579-5BFF-4708-86C5-D29D8F00E1FD}" destId="{A07B1CB8-48D7-4A4E-AAA5-CDFA597FDDEC}" srcOrd="8" destOrd="0" parTransId="{0094364D-F2AE-445C-8011-1C3164D36338}" sibTransId="{DEB568E2-D139-4045-B2BE-1CFB7863B7FC}"/>
    <dgm:cxn modelId="{71D5A290-4820-4BE0-B416-D00BB20CCBAF}" type="presOf" srcId="{A07B1CB8-48D7-4A4E-AAA5-CDFA597FDDEC}" destId="{E9B95104-03FF-4B06-A814-F594BE3ADD17}" srcOrd="0" destOrd="0" presId="urn:microsoft.com/office/officeart/2005/8/layout/hProcess11"/>
    <dgm:cxn modelId="{A1D2839F-FEA4-4DA3-A95A-C8EFB2A61F4A}" srcId="{A0BAF579-5BFF-4708-86C5-D29D8F00E1FD}" destId="{80CFDE50-1387-4CD3-8BFC-FF74E3D7DF66}" srcOrd="3" destOrd="0" parTransId="{2F85AF83-D1BF-4525-AE93-ADF8F9791C3F}" sibTransId="{35EE5BE6-5416-44B6-9506-A4CC4C1C1CEA}"/>
    <dgm:cxn modelId="{7986CFA1-69C3-4205-970A-C8473E774220}" type="presOf" srcId="{A0BAF579-5BFF-4708-86C5-D29D8F00E1FD}" destId="{CD302FAA-D58B-41B7-99D0-D288EB592D20}" srcOrd="0" destOrd="0" presId="urn:microsoft.com/office/officeart/2005/8/layout/hProcess11"/>
    <dgm:cxn modelId="{A36E57B5-E259-4712-8BC2-1ACEEC84A07F}" type="presOf" srcId="{4B9C30B5-E0EF-4EFA-AD89-D27425AB5AB5}" destId="{FB6008E7-178B-47CE-9D43-8003E978C3A8}" srcOrd="0" destOrd="0" presId="urn:microsoft.com/office/officeart/2005/8/layout/hProcess11"/>
    <dgm:cxn modelId="{27B750C9-EE26-4908-AC4F-E17327CB0091}" type="presOf" srcId="{E89B46EE-1BEA-4C98-A3F6-80FAFFBE3B79}" destId="{41805C20-D769-48F3-AB09-BB02CCEFEDA1}" srcOrd="0" destOrd="0" presId="urn:microsoft.com/office/officeart/2005/8/layout/hProcess11"/>
    <dgm:cxn modelId="{10FBB6CA-51ED-4007-B1E5-E11817AF99C0}" srcId="{A0BAF579-5BFF-4708-86C5-D29D8F00E1FD}" destId="{C04B8358-4CA8-4C20-BE0A-F02861046CFD}" srcOrd="5" destOrd="0" parTransId="{4B10E2CB-F25E-4A0D-82D9-0FEED2F08AEF}" sibTransId="{E404E700-3430-485A-95E7-2FDBA1E6E02B}"/>
    <dgm:cxn modelId="{17F36FDB-093B-4BF9-A71D-AE3518322D38}" type="presOf" srcId="{99EEC8D4-4E04-4406-BD12-D2DF546DDF2E}" destId="{209DD9BB-45CA-438F-B904-6BE93950E693}" srcOrd="0" destOrd="0" presId="urn:microsoft.com/office/officeart/2005/8/layout/hProcess11"/>
    <dgm:cxn modelId="{D2C64EE6-DA2D-4D4C-BFD8-D5F9324DC9E9}" type="presOf" srcId="{87E009C1-9F37-49EB-ADFF-370F4FC96392}" destId="{55D8B040-860D-470C-85C7-93F87CDFFEF3}" srcOrd="0" destOrd="0" presId="urn:microsoft.com/office/officeart/2005/8/layout/hProcess11"/>
    <dgm:cxn modelId="{E34D2BF6-9514-4855-BA82-3B09D74E754C}" srcId="{A0BAF579-5BFF-4708-86C5-D29D8F00E1FD}" destId="{4B9C30B5-E0EF-4EFA-AD89-D27425AB5AB5}" srcOrd="6" destOrd="0" parTransId="{E5A1EE7A-CCA2-4201-B02F-6F0BDC09511F}" sibTransId="{E51A1C1B-7A44-4D8C-AF3C-CDB648B2838B}"/>
    <dgm:cxn modelId="{1832FBF9-4E82-4CAF-8061-FAA570B699B4}" srcId="{A0BAF579-5BFF-4708-86C5-D29D8F00E1FD}" destId="{E89B46EE-1BEA-4C98-A3F6-80FAFFBE3B79}" srcOrd="7" destOrd="0" parTransId="{2C8F95B4-0C33-4A5F-B3F5-A129EE3E264F}" sibTransId="{5C04CFBB-FFF4-4C52-9462-30FE5159AFE0}"/>
    <dgm:cxn modelId="{59F6BA22-44FA-4C0D-A0C0-795137F2A1AC}" type="presParOf" srcId="{CD302FAA-D58B-41B7-99D0-D288EB592D20}" destId="{22D0387E-A745-4764-8F4D-FDC1FAB5846D}" srcOrd="0" destOrd="0" presId="urn:microsoft.com/office/officeart/2005/8/layout/hProcess11"/>
    <dgm:cxn modelId="{0D3DF9FD-2155-4030-ADBC-65F213F878B5}" type="presParOf" srcId="{CD302FAA-D58B-41B7-99D0-D288EB592D20}" destId="{5627A6F5-84E6-4A37-864D-9D963CEBA538}" srcOrd="1" destOrd="0" presId="urn:microsoft.com/office/officeart/2005/8/layout/hProcess11"/>
    <dgm:cxn modelId="{8F2FF5A1-9ECF-4382-80AE-8D68E1305CA1}" type="presParOf" srcId="{5627A6F5-84E6-4A37-864D-9D963CEBA538}" destId="{B8459AC9-F0EE-472E-A3D5-D95972DBFFDF}" srcOrd="0" destOrd="0" presId="urn:microsoft.com/office/officeart/2005/8/layout/hProcess11"/>
    <dgm:cxn modelId="{669BC133-4A57-4F15-96E2-0B6005E255B6}" type="presParOf" srcId="{B8459AC9-F0EE-472E-A3D5-D95972DBFFDF}" destId="{8FC6FA65-DC41-4BF5-A961-76AA394B2FE7}" srcOrd="0" destOrd="0" presId="urn:microsoft.com/office/officeart/2005/8/layout/hProcess11"/>
    <dgm:cxn modelId="{B3E1515D-4782-4688-9520-34612EF7B78A}" type="presParOf" srcId="{B8459AC9-F0EE-472E-A3D5-D95972DBFFDF}" destId="{292EF24A-A5F3-43B8-8011-5B97D48FB4F3}" srcOrd="1" destOrd="0" presId="urn:microsoft.com/office/officeart/2005/8/layout/hProcess11"/>
    <dgm:cxn modelId="{F930E32F-9D7D-4C3C-8927-88B817934673}" type="presParOf" srcId="{B8459AC9-F0EE-472E-A3D5-D95972DBFFDF}" destId="{5A0FDCB7-B119-4E77-B1DC-E7839129391E}" srcOrd="2" destOrd="0" presId="urn:microsoft.com/office/officeart/2005/8/layout/hProcess11"/>
    <dgm:cxn modelId="{5EF40C87-53F2-4E61-A818-59E6A8460AA6}" type="presParOf" srcId="{5627A6F5-84E6-4A37-864D-9D963CEBA538}" destId="{543F1E47-93C1-4F90-8F13-1514F48875FE}" srcOrd="1" destOrd="0" presId="urn:microsoft.com/office/officeart/2005/8/layout/hProcess11"/>
    <dgm:cxn modelId="{9BAC0CAA-8A88-452D-9CC7-D6CF6DD94632}" type="presParOf" srcId="{5627A6F5-84E6-4A37-864D-9D963CEBA538}" destId="{5101485F-97C1-4DFB-B32A-8B1BC044454C}" srcOrd="2" destOrd="0" presId="urn:microsoft.com/office/officeart/2005/8/layout/hProcess11"/>
    <dgm:cxn modelId="{633CC47C-E479-47BB-81DF-1A0AAE46CD4D}" type="presParOf" srcId="{5101485F-97C1-4DFB-B32A-8B1BC044454C}" destId="{55D8B040-860D-470C-85C7-93F87CDFFEF3}" srcOrd="0" destOrd="0" presId="urn:microsoft.com/office/officeart/2005/8/layout/hProcess11"/>
    <dgm:cxn modelId="{DF49CE9E-C4BD-48E6-AE7C-629D99AD0E47}" type="presParOf" srcId="{5101485F-97C1-4DFB-B32A-8B1BC044454C}" destId="{F628552E-5BB8-4B8E-A2CF-3A04D77F139F}" srcOrd="1" destOrd="0" presId="urn:microsoft.com/office/officeart/2005/8/layout/hProcess11"/>
    <dgm:cxn modelId="{1C93C127-9C16-46BF-BDD9-EC604064B1F2}" type="presParOf" srcId="{5101485F-97C1-4DFB-B32A-8B1BC044454C}" destId="{AE15A48D-75A4-4BEB-9EEA-990942CB54CF}" srcOrd="2" destOrd="0" presId="urn:microsoft.com/office/officeart/2005/8/layout/hProcess11"/>
    <dgm:cxn modelId="{6359D68D-D2DA-4402-A671-2225E09D81B5}" type="presParOf" srcId="{5627A6F5-84E6-4A37-864D-9D963CEBA538}" destId="{162239D6-7A2C-4681-B879-B4FC619EC217}" srcOrd="3" destOrd="0" presId="urn:microsoft.com/office/officeart/2005/8/layout/hProcess11"/>
    <dgm:cxn modelId="{673BCCA2-E099-4668-8251-2D469E6750BD}" type="presParOf" srcId="{5627A6F5-84E6-4A37-864D-9D963CEBA538}" destId="{C42C25F9-ACF2-428E-8C15-75AF0D1DE279}" srcOrd="4" destOrd="0" presId="urn:microsoft.com/office/officeart/2005/8/layout/hProcess11"/>
    <dgm:cxn modelId="{E9A3302E-465F-45E0-9666-CC52BB82E3F9}" type="presParOf" srcId="{C42C25F9-ACF2-428E-8C15-75AF0D1DE279}" destId="{209DD9BB-45CA-438F-B904-6BE93950E693}" srcOrd="0" destOrd="0" presId="urn:microsoft.com/office/officeart/2005/8/layout/hProcess11"/>
    <dgm:cxn modelId="{0309DAE6-295C-4309-8FAA-627421B77BE6}" type="presParOf" srcId="{C42C25F9-ACF2-428E-8C15-75AF0D1DE279}" destId="{64D549A5-10B6-4E61-8E95-776B424BAD7F}" srcOrd="1" destOrd="0" presId="urn:microsoft.com/office/officeart/2005/8/layout/hProcess11"/>
    <dgm:cxn modelId="{737CB2CA-F7C0-4AEA-9B0D-988FD0891E6C}" type="presParOf" srcId="{C42C25F9-ACF2-428E-8C15-75AF0D1DE279}" destId="{508A8FD6-511B-4B48-85E1-F89554D4C95A}" srcOrd="2" destOrd="0" presId="urn:microsoft.com/office/officeart/2005/8/layout/hProcess11"/>
    <dgm:cxn modelId="{CC3C3642-FCD0-4A35-BD38-D1D60DF8FE41}" type="presParOf" srcId="{5627A6F5-84E6-4A37-864D-9D963CEBA538}" destId="{D1802C9E-C66C-43C5-B2AA-49381EEAFC43}" srcOrd="5" destOrd="0" presId="urn:microsoft.com/office/officeart/2005/8/layout/hProcess11"/>
    <dgm:cxn modelId="{66A4A927-9894-4D9B-B04D-63260FA2BD91}" type="presParOf" srcId="{5627A6F5-84E6-4A37-864D-9D963CEBA538}" destId="{1B3D9CD9-E75F-4142-AE30-28F46A30BF8D}" srcOrd="6" destOrd="0" presId="urn:microsoft.com/office/officeart/2005/8/layout/hProcess11"/>
    <dgm:cxn modelId="{43844659-B47E-441D-A278-03FDFFF3A8BF}" type="presParOf" srcId="{1B3D9CD9-E75F-4142-AE30-28F46A30BF8D}" destId="{763DA0E4-3231-43A1-87B1-3C2561B52569}" srcOrd="0" destOrd="0" presId="urn:microsoft.com/office/officeart/2005/8/layout/hProcess11"/>
    <dgm:cxn modelId="{5F6D56EE-38CA-4337-BE4A-0D7475D48711}" type="presParOf" srcId="{1B3D9CD9-E75F-4142-AE30-28F46A30BF8D}" destId="{C986957F-6C2E-4C9B-B616-6EB24D5878BD}" srcOrd="1" destOrd="0" presId="urn:microsoft.com/office/officeart/2005/8/layout/hProcess11"/>
    <dgm:cxn modelId="{DBC21827-39C8-4B09-9D8A-0E2A3AB3A705}" type="presParOf" srcId="{1B3D9CD9-E75F-4142-AE30-28F46A30BF8D}" destId="{9A2B66C1-F49F-4AEC-ADF2-F733B6F1D53E}" srcOrd="2" destOrd="0" presId="urn:microsoft.com/office/officeart/2005/8/layout/hProcess11"/>
    <dgm:cxn modelId="{EFB3ECA7-E015-426B-A2EF-D848193A989C}" type="presParOf" srcId="{5627A6F5-84E6-4A37-864D-9D963CEBA538}" destId="{EA668C54-3ECE-4B77-9016-3760C34E6E6D}" srcOrd="7" destOrd="0" presId="urn:microsoft.com/office/officeart/2005/8/layout/hProcess11"/>
    <dgm:cxn modelId="{1208E04C-F2EE-4DDD-A1C3-8E3370440BBC}" type="presParOf" srcId="{5627A6F5-84E6-4A37-864D-9D963CEBA538}" destId="{D3C0A6BA-B779-4CD9-A09C-BA55B0B9403F}" srcOrd="8" destOrd="0" presId="urn:microsoft.com/office/officeart/2005/8/layout/hProcess11"/>
    <dgm:cxn modelId="{57E4FE9E-8ED0-4C83-B525-199004201A84}" type="presParOf" srcId="{D3C0A6BA-B779-4CD9-A09C-BA55B0B9403F}" destId="{2EB414AF-7A3B-47CB-A04A-CBC513E3608C}" srcOrd="0" destOrd="0" presId="urn:microsoft.com/office/officeart/2005/8/layout/hProcess11"/>
    <dgm:cxn modelId="{A8899933-1CF0-4C1A-92A3-D94B7FB4E01F}" type="presParOf" srcId="{D3C0A6BA-B779-4CD9-A09C-BA55B0B9403F}" destId="{9D86DFEC-5031-49FF-81AD-A86A36639D52}" srcOrd="1" destOrd="0" presId="urn:microsoft.com/office/officeart/2005/8/layout/hProcess11"/>
    <dgm:cxn modelId="{48F07E49-33F6-4470-B96C-F7CF4D5D91E9}" type="presParOf" srcId="{D3C0A6BA-B779-4CD9-A09C-BA55B0B9403F}" destId="{A645CC26-1DCC-4EB5-A939-9CB2DAC80CB3}" srcOrd="2" destOrd="0" presId="urn:microsoft.com/office/officeart/2005/8/layout/hProcess11"/>
    <dgm:cxn modelId="{01BE3AF0-3234-45E0-8FE8-50C6F4AD67E2}" type="presParOf" srcId="{5627A6F5-84E6-4A37-864D-9D963CEBA538}" destId="{438057C0-3F00-41B3-9D86-1AA9987EF4B1}" srcOrd="9" destOrd="0" presId="urn:microsoft.com/office/officeart/2005/8/layout/hProcess11"/>
    <dgm:cxn modelId="{EB536C74-6222-4330-9461-C895E64A545E}" type="presParOf" srcId="{5627A6F5-84E6-4A37-864D-9D963CEBA538}" destId="{F5556EDE-FCF1-4097-A272-4EACFAEEE9E7}" srcOrd="10" destOrd="0" presId="urn:microsoft.com/office/officeart/2005/8/layout/hProcess11"/>
    <dgm:cxn modelId="{A334BD86-6E5E-42D2-9C70-3D230DA7A5C4}" type="presParOf" srcId="{F5556EDE-FCF1-4097-A272-4EACFAEEE9E7}" destId="{4957A71B-789C-4021-85B4-1CBD5ED8BFD5}" srcOrd="0" destOrd="0" presId="urn:microsoft.com/office/officeart/2005/8/layout/hProcess11"/>
    <dgm:cxn modelId="{6FD36E59-F702-4D85-AF0C-FB78348995C9}" type="presParOf" srcId="{F5556EDE-FCF1-4097-A272-4EACFAEEE9E7}" destId="{BF3C7415-17F1-4494-9094-A968BBCADF73}" srcOrd="1" destOrd="0" presId="urn:microsoft.com/office/officeart/2005/8/layout/hProcess11"/>
    <dgm:cxn modelId="{DB93F746-8933-4F9D-AE70-0FB89ED8AEC4}" type="presParOf" srcId="{F5556EDE-FCF1-4097-A272-4EACFAEEE9E7}" destId="{607844AE-4EDF-4FAF-8F74-966AD05B424C}" srcOrd="2" destOrd="0" presId="urn:microsoft.com/office/officeart/2005/8/layout/hProcess11"/>
    <dgm:cxn modelId="{F38E3F3A-C988-4D08-B702-A11D604C166F}" type="presParOf" srcId="{5627A6F5-84E6-4A37-864D-9D963CEBA538}" destId="{1389AD5B-568A-43C2-8103-A4C235B77765}" srcOrd="11" destOrd="0" presId="urn:microsoft.com/office/officeart/2005/8/layout/hProcess11"/>
    <dgm:cxn modelId="{04B38562-4C2A-476B-963A-FAABF71CC910}" type="presParOf" srcId="{5627A6F5-84E6-4A37-864D-9D963CEBA538}" destId="{FD57C506-C0C9-459A-9C09-188B4717976D}" srcOrd="12" destOrd="0" presId="urn:microsoft.com/office/officeart/2005/8/layout/hProcess11"/>
    <dgm:cxn modelId="{A94AF526-1AA4-45D5-A56B-18BB01D5257C}" type="presParOf" srcId="{FD57C506-C0C9-459A-9C09-188B4717976D}" destId="{FB6008E7-178B-47CE-9D43-8003E978C3A8}" srcOrd="0" destOrd="0" presId="urn:microsoft.com/office/officeart/2005/8/layout/hProcess11"/>
    <dgm:cxn modelId="{B268415A-AAC5-4636-A0D5-07A0868E72D6}" type="presParOf" srcId="{FD57C506-C0C9-459A-9C09-188B4717976D}" destId="{A47EB7EB-E188-4778-AA01-78999DA84D62}" srcOrd="1" destOrd="0" presId="urn:microsoft.com/office/officeart/2005/8/layout/hProcess11"/>
    <dgm:cxn modelId="{6B60364D-898F-462A-8EEC-8338B142A0A4}" type="presParOf" srcId="{FD57C506-C0C9-459A-9C09-188B4717976D}" destId="{6F395480-9885-46CE-ABCD-418FEC362313}" srcOrd="2" destOrd="0" presId="urn:microsoft.com/office/officeart/2005/8/layout/hProcess11"/>
    <dgm:cxn modelId="{849ED331-C527-4B50-8037-278A955D30B7}" type="presParOf" srcId="{5627A6F5-84E6-4A37-864D-9D963CEBA538}" destId="{13DBAE6B-7BB7-4516-893E-9155259C6C8B}" srcOrd="13" destOrd="0" presId="urn:microsoft.com/office/officeart/2005/8/layout/hProcess11"/>
    <dgm:cxn modelId="{717C828D-E9B3-4177-97D0-6D3F6D3F595A}" type="presParOf" srcId="{5627A6F5-84E6-4A37-864D-9D963CEBA538}" destId="{9C1DB373-6076-4071-A8D8-5946D4DE041F}" srcOrd="14" destOrd="0" presId="urn:microsoft.com/office/officeart/2005/8/layout/hProcess11"/>
    <dgm:cxn modelId="{7329AA3C-8928-43D6-9315-BBF215663F58}" type="presParOf" srcId="{9C1DB373-6076-4071-A8D8-5946D4DE041F}" destId="{41805C20-D769-48F3-AB09-BB02CCEFEDA1}" srcOrd="0" destOrd="0" presId="urn:microsoft.com/office/officeart/2005/8/layout/hProcess11"/>
    <dgm:cxn modelId="{C369513A-6210-4CF9-A23E-80A75CA7E883}" type="presParOf" srcId="{9C1DB373-6076-4071-A8D8-5946D4DE041F}" destId="{BEAA8304-1CE0-45C0-9552-9EA4B891D535}" srcOrd="1" destOrd="0" presId="urn:microsoft.com/office/officeart/2005/8/layout/hProcess11"/>
    <dgm:cxn modelId="{6F21C889-5A60-473C-A2D0-87E85E45E7E1}" type="presParOf" srcId="{9C1DB373-6076-4071-A8D8-5946D4DE041F}" destId="{ED7BB023-CC86-4081-A0CC-59529EBABD4D}" srcOrd="2" destOrd="0" presId="urn:microsoft.com/office/officeart/2005/8/layout/hProcess11"/>
    <dgm:cxn modelId="{2C9E769C-5564-44D9-81DD-799BC998DA73}" type="presParOf" srcId="{5627A6F5-84E6-4A37-864D-9D963CEBA538}" destId="{2F0DB81D-0471-4555-91B8-4FAA740A6408}" srcOrd="15" destOrd="0" presId="urn:microsoft.com/office/officeart/2005/8/layout/hProcess11"/>
    <dgm:cxn modelId="{E32C4E6F-28CE-454B-8D43-D71BD5A9A792}" type="presParOf" srcId="{5627A6F5-84E6-4A37-864D-9D963CEBA538}" destId="{FCFAA756-B552-4D5D-AE26-FB94C7CBCD02}" srcOrd="16" destOrd="0" presId="urn:microsoft.com/office/officeart/2005/8/layout/hProcess11"/>
    <dgm:cxn modelId="{8916C74A-B25A-4471-85BE-C80A0A836809}" type="presParOf" srcId="{FCFAA756-B552-4D5D-AE26-FB94C7CBCD02}" destId="{E9B95104-03FF-4B06-A814-F594BE3ADD17}" srcOrd="0" destOrd="0" presId="urn:microsoft.com/office/officeart/2005/8/layout/hProcess11"/>
    <dgm:cxn modelId="{C3F2AAD2-0CA2-4ED9-8D40-0CFC4BA4612F}" type="presParOf" srcId="{FCFAA756-B552-4D5D-AE26-FB94C7CBCD02}" destId="{247CC5A7-472B-4A92-93EF-81C32231B1C6}" srcOrd="1" destOrd="0" presId="urn:microsoft.com/office/officeart/2005/8/layout/hProcess11"/>
    <dgm:cxn modelId="{56D98352-6AA8-4412-81F6-67837512C2EE}" type="presParOf" srcId="{FCFAA756-B552-4D5D-AE26-FB94C7CBCD02}" destId="{3F2DCD5E-9CED-4A52-B05E-5E3FFC53A2D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FA24F6-201D-41B2-B077-D260E48A7525}" type="doc">
      <dgm:prSet loTypeId="urn:microsoft.com/office/officeart/2005/8/layout/chevron1" loCatId="process" qsTypeId="urn:microsoft.com/office/officeart/2005/8/quickstyle/simple1" qsCatId="simple" csTypeId="urn:microsoft.com/office/officeart/2005/8/colors/accent2_2" csCatId="accent2" phldr="1"/>
      <dgm:spPr/>
    </dgm:pt>
    <dgm:pt modelId="{1007682C-DA82-40C3-93F5-3EFD7D581E5D}">
      <dgm:prSet phldrT="[Tekst]" custT="1"/>
      <dgm:spPr>
        <a:solidFill>
          <a:schemeClr val="bg2"/>
        </a:solidFill>
      </dgm:spPr>
      <dgm:t>
        <a:bodyPr/>
        <a:lstStyle/>
        <a:p>
          <a:r>
            <a:rPr lang="pl-PL" sz="1200" dirty="0">
              <a:solidFill>
                <a:schemeClr val="tx1"/>
              </a:solidFill>
            </a:rPr>
            <a:t>PREPARATIONS</a:t>
          </a:r>
        </a:p>
      </dgm:t>
    </dgm:pt>
    <dgm:pt modelId="{50F956B5-DC0E-40D2-947A-50FD03453F19}" type="parTrans" cxnId="{0B933B35-7FEE-4018-A123-85B9654D0253}">
      <dgm:prSet/>
      <dgm:spPr/>
      <dgm:t>
        <a:bodyPr/>
        <a:lstStyle/>
        <a:p>
          <a:endParaRPr lang="pl-PL"/>
        </a:p>
      </dgm:t>
    </dgm:pt>
    <dgm:pt modelId="{F3605A61-16BC-4328-8C8D-A1FF0D27EBC0}" type="sibTrans" cxnId="{0B933B35-7FEE-4018-A123-85B9654D0253}">
      <dgm:prSet/>
      <dgm:spPr/>
      <dgm:t>
        <a:bodyPr/>
        <a:lstStyle/>
        <a:p>
          <a:endParaRPr lang="pl-PL"/>
        </a:p>
      </dgm:t>
    </dgm:pt>
    <dgm:pt modelId="{37E70256-C242-437E-A606-DEF3C50B6BD0}">
      <dgm:prSet phldrT="[Tekst]" custT="1"/>
      <dgm:spPr>
        <a:solidFill>
          <a:srgbClr val="00B050"/>
        </a:solidFill>
      </dgm:spPr>
      <dgm:t>
        <a:bodyPr/>
        <a:lstStyle/>
        <a:p>
          <a:r>
            <a:rPr lang="pl-PL" sz="1200" dirty="0"/>
            <a:t>WORLD</a:t>
          </a:r>
        </a:p>
      </dgm:t>
    </dgm:pt>
    <dgm:pt modelId="{91D9614B-2E84-45A8-8FDC-BBEE7AF6101F}" type="parTrans" cxnId="{7C45F505-A86E-4289-BF89-945E6460C8F4}">
      <dgm:prSet/>
      <dgm:spPr/>
      <dgm:t>
        <a:bodyPr/>
        <a:lstStyle/>
        <a:p>
          <a:endParaRPr lang="pl-PL"/>
        </a:p>
      </dgm:t>
    </dgm:pt>
    <dgm:pt modelId="{1D6194AD-BA8C-4CE8-B7D3-0C780D18071F}" type="sibTrans" cxnId="{7C45F505-A86E-4289-BF89-945E6460C8F4}">
      <dgm:prSet/>
      <dgm:spPr/>
      <dgm:t>
        <a:bodyPr/>
        <a:lstStyle/>
        <a:p>
          <a:endParaRPr lang="pl-PL"/>
        </a:p>
      </dgm:t>
    </dgm:pt>
    <dgm:pt modelId="{384DB1A6-3489-4774-90EC-30D82DA5BBE1}">
      <dgm:prSet phldrT="[Tekst]" custT="1"/>
      <dgm:spPr>
        <a:solidFill>
          <a:srgbClr val="00B050"/>
        </a:solidFill>
      </dgm:spPr>
      <dgm:t>
        <a:bodyPr/>
        <a:lstStyle/>
        <a:p>
          <a:r>
            <a:rPr lang="pl-PL" sz="1200" dirty="0">
              <a:solidFill>
                <a:schemeClr val="bg1"/>
              </a:solidFill>
            </a:rPr>
            <a:t>AUDIO</a:t>
          </a:r>
        </a:p>
      </dgm:t>
    </dgm:pt>
    <dgm:pt modelId="{E7217834-3173-4229-B474-A900450DC206}" type="parTrans" cxnId="{977C303A-5446-4EDF-84B9-123E756F455C}">
      <dgm:prSet/>
      <dgm:spPr/>
      <dgm:t>
        <a:bodyPr/>
        <a:lstStyle/>
        <a:p>
          <a:endParaRPr lang="pl-PL"/>
        </a:p>
      </dgm:t>
    </dgm:pt>
    <dgm:pt modelId="{548FA70A-3470-4538-A9A4-0739097F2330}" type="sibTrans" cxnId="{977C303A-5446-4EDF-84B9-123E756F455C}">
      <dgm:prSet/>
      <dgm:spPr/>
      <dgm:t>
        <a:bodyPr/>
        <a:lstStyle/>
        <a:p>
          <a:endParaRPr lang="pl-PL"/>
        </a:p>
      </dgm:t>
    </dgm:pt>
    <dgm:pt modelId="{6FFDCDBD-9564-4BC5-92CC-0CE410FEE9DF}">
      <dgm:prSet phldrT="[Tekst]" custT="1"/>
      <dgm:spPr>
        <a:solidFill>
          <a:srgbClr val="FF0000"/>
        </a:solidFill>
      </dgm:spPr>
      <dgm:t>
        <a:bodyPr/>
        <a:lstStyle/>
        <a:p>
          <a:r>
            <a:rPr lang="pl-PL" sz="1200" dirty="0"/>
            <a:t>PUZZLE</a:t>
          </a:r>
        </a:p>
      </dgm:t>
    </dgm:pt>
    <dgm:pt modelId="{840158D4-15D4-4496-A79A-3195049ED424}" type="parTrans" cxnId="{E07B1C49-E199-4227-A962-9566EC5D38D1}">
      <dgm:prSet/>
      <dgm:spPr/>
      <dgm:t>
        <a:bodyPr/>
        <a:lstStyle/>
        <a:p>
          <a:endParaRPr lang="pl-PL"/>
        </a:p>
      </dgm:t>
    </dgm:pt>
    <dgm:pt modelId="{4167A78F-DDF3-454C-A71A-3213629ED9ED}" type="sibTrans" cxnId="{E07B1C49-E199-4227-A962-9566EC5D38D1}">
      <dgm:prSet/>
      <dgm:spPr/>
      <dgm:t>
        <a:bodyPr/>
        <a:lstStyle/>
        <a:p>
          <a:endParaRPr lang="pl-PL"/>
        </a:p>
      </dgm:t>
    </dgm:pt>
    <dgm:pt modelId="{CF8340B3-D07A-4599-8097-AC25C2D569F7}">
      <dgm:prSet phldrT="[Tekst]" custT="1"/>
      <dgm:spPr>
        <a:solidFill>
          <a:srgbClr val="FF0000"/>
        </a:solidFill>
      </dgm:spPr>
      <dgm:t>
        <a:bodyPr/>
        <a:lstStyle/>
        <a:p>
          <a:r>
            <a:rPr lang="pl-PL" sz="1200" dirty="0"/>
            <a:t>MOBILE &amp; SWITCH</a:t>
          </a:r>
        </a:p>
      </dgm:t>
    </dgm:pt>
    <dgm:pt modelId="{27184969-CFDD-42DB-97C8-C608BBD67C34}" type="parTrans" cxnId="{04BF262E-AB89-461F-AD61-76810009FCA8}">
      <dgm:prSet/>
      <dgm:spPr/>
      <dgm:t>
        <a:bodyPr/>
        <a:lstStyle/>
        <a:p>
          <a:endParaRPr lang="pl-PL"/>
        </a:p>
      </dgm:t>
    </dgm:pt>
    <dgm:pt modelId="{67E46555-44C5-4ED5-80CB-B464C2F8990E}" type="sibTrans" cxnId="{04BF262E-AB89-461F-AD61-76810009FCA8}">
      <dgm:prSet/>
      <dgm:spPr/>
      <dgm:t>
        <a:bodyPr/>
        <a:lstStyle/>
        <a:p>
          <a:endParaRPr lang="pl-PL"/>
        </a:p>
      </dgm:t>
    </dgm:pt>
    <dgm:pt modelId="{46A38005-9342-496D-BF22-51CEB6169208}">
      <dgm:prSet phldrT="[Tekst]" custT="1"/>
      <dgm:spPr>
        <a:solidFill>
          <a:schemeClr val="bg2"/>
        </a:solidFill>
      </dgm:spPr>
      <dgm:t>
        <a:bodyPr/>
        <a:lstStyle/>
        <a:p>
          <a:r>
            <a:rPr lang="pl-PL" sz="1200" dirty="0">
              <a:solidFill>
                <a:schemeClr val="tx1"/>
              </a:solidFill>
            </a:rPr>
            <a:t>GAME SUPPORT</a:t>
          </a:r>
        </a:p>
      </dgm:t>
    </dgm:pt>
    <dgm:pt modelId="{B6F5A413-2B2A-43D0-A49D-AD4C3600E995}" type="parTrans" cxnId="{83F7E063-E1E5-40DD-B28E-C478F6B439A5}">
      <dgm:prSet/>
      <dgm:spPr/>
      <dgm:t>
        <a:bodyPr/>
        <a:lstStyle/>
        <a:p>
          <a:endParaRPr lang="pl-PL"/>
        </a:p>
      </dgm:t>
    </dgm:pt>
    <dgm:pt modelId="{6B9BA946-BFD2-47A6-80B8-AD53DC2A0C23}" type="sibTrans" cxnId="{83F7E063-E1E5-40DD-B28E-C478F6B439A5}">
      <dgm:prSet/>
      <dgm:spPr/>
      <dgm:t>
        <a:bodyPr/>
        <a:lstStyle/>
        <a:p>
          <a:endParaRPr lang="pl-PL"/>
        </a:p>
      </dgm:t>
    </dgm:pt>
    <dgm:pt modelId="{DA40E542-8BC7-43DE-8DE5-CCF762DD7359}" type="pres">
      <dgm:prSet presAssocID="{33FA24F6-201D-41B2-B077-D260E48A7525}" presName="Name0" presStyleCnt="0">
        <dgm:presLayoutVars>
          <dgm:dir/>
          <dgm:animLvl val="lvl"/>
          <dgm:resizeHandles val="exact"/>
        </dgm:presLayoutVars>
      </dgm:prSet>
      <dgm:spPr/>
    </dgm:pt>
    <dgm:pt modelId="{8B51760E-2BE1-4531-9C87-684966277C07}" type="pres">
      <dgm:prSet presAssocID="{1007682C-DA82-40C3-93F5-3EFD7D581E5D}" presName="parTxOnly" presStyleLbl="node1" presStyleIdx="0" presStyleCnt="6" custScaleX="70714" custScaleY="62006">
        <dgm:presLayoutVars>
          <dgm:chMax val="0"/>
          <dgm:chPref val="0"/>
          <dgm:bulletEnabled val="1"/>
        </dgm:presLayoutVars>
      </dgm:prSet>
      <dgm:spPr/>
    </dgm:pt>
    <dgm:pt modelId="{E84A22D1-4B3F-4BB9-92A9-34AF2058AE41}" type="pres">
      <dgm:prSet presAssocID="{F3605A61-16BC-4328-8C8D-A1FF0D27EBC0}" presName="parTxOnlySpace" presStyleCnt="0"/>
      <dgm:spPr/>
    </dgm:pt>
    <dgm:pt modelId="{AC51B697-F8E7-4216-91C4-A4FE69497B35}" type="pres">
      <dgm:prSet presAssocID="{37E70256-C242-437E-A606-DEF3C50B6BD0}" presName="parTxOnly" presStyleLbl="node1" presStyleIdx="1" presStyleCnt="6" custScaleX="87023" custScaleY="87245">
        <dgm:presLayoutVars>
          <dgm:chMax val="0"/>
          <dgm:chPref val="0"/>
          <dgm:bulletEnabled val="1"/>
        </dgm:presLayoutVars>
      </dgm:prSet>
      <dgm:spPr/>
    </dgm:pt>
    <dgm:pt modelId="{4BAF6CA0-8864-4E3F-A12E-2B4809FCA106}" type="pres">
      <dgm:prSet presAssocID="{1D6194AD-BA8C-4CE8-B7D3-0C780D18071F}" presName="parTxOnlySpace" presStyleCnt="0"/>
      <dgm:spPr/>
    </dgm:pt>
    <dgm:pt modelId="{A8B2B4B0-0B1D-437D-8928-5C8F4A6DDF0C}" type="pres">
      <dgm:prSet presAssocID="{384DB1A6-3489-4774-90EC-30D82DA5BBE1}" presName="parTxOnly" presStyleLbl="node1" presStyleIdx="2" presStyleCnt="6" custScaleX="86026" custScaleY="80903">
        <dgm:presLayoutVars>
          <dgm:chMax val="0"/>
          <dgm:chPref val="0"/>
          <dgm:bulletEnabled val="1"/>
        </dgm:presLayoutVars>
      </dgm:prSet>
      <dgm:spPr/>
    </dgm:pt>
    <dgm:pt modelId="{EE1EA728-CC7C-4D24-915D-E99496A36BD8}" type="pres">
      <dgm:prSet presAssocID="{548FA70A-3470-4538-A9A4-0739097F2330}" presName="parTxOnlySpace" presStyleCnt="0"/>
      <dgm:spPr/>
    </dgm:pt>
    <dgm:pt modelId="{7D25577F-9A96-4402-A8DB-6DAF119E19F6}" type="pres">
      <dgm:prSet presAssocID="{6FFDCDBD-9564-4BC5-92CC-0CE410FEE9DF}" presName="parTxOnly" presStyleLbl="node1" presStyleIdx="3" presStyleCnt="6" custScaleX="76689" custScaleY="74466" custLinFactNeighborX="-9590" custLinFactNeighborY="1126">
        <dgm:presLayoutVars>
          <dgm:chMax val="0"/>
          <dgm:chPref val="0"/>
          <dgm:bulletEnabled val="1"/>
        </dgm:presLayoutVars>
      </dgm:prSet>
      <dgm:spPr/>
    </dgm:pt>
    <dgm:pt modelId="{A346CF1A-2C65-4EF7-9C7E-31DF8247D780}" type="pres">
      <dgm:prSet presAssocID="{4167A78F-DDF3-454C-A71A-3213629ED9ED}" presName="parTxOnlySpace" presStyleCnt="0"/>
      <dgm:spPr/>
    </dgm:pt>
    <dgm:pt modelId="{6EF029E5-92FB-465D-B6DB-35B6170A8D3B}" type="pres">
      <dgm:prSet presAssocID="{CF8340B3-D07A-4599-8097-AC25C2D569F7}" presName="parTxOnly" presStyleLbl="node1" presStyleIdx="4" presStyleCnt="6" custScaleX="79109" custScaleY="75130">
        <dgm:presLayoutVars>
          <dgm:chMax val="0"/>
          <dgm:chPref val="0"/>
          <dgm:bulletEnabled val="1"/>
        </dgm:presLayoutVars>
      </dgm:prSet>
      <dgm:spPr/>
    </dgm:pt>
    <dgm:pt modelId="{1AA1F62B-DFCB-48D4-BCF1-B05766256C97}" type="pres">
      <dgm:prSet presAssocID="{67E46555-44C5-4ED5-80CB-B464C2F8990E}" presName="parTxOnlySpace" presStyleCnt="0"/>
      <dgm:spPr/>
    </dgm:pt>
    <dgm:pt modelId="{967D2D14-4A3E-4A39-9001-8CB4F9DFAA13}" type="pres">
      <dgm:prSet presAssocID="{46A38005-9342-496D-BF22-51CEB6169208}" presName="parTxOnly" presStyleLbl="node1" presStyleIdx="5" presStyleCnt="6" custScaleX="72606" custScaleY="60783">
        <dgm:presLayoutVars>
          <dgm:chMax val="0"/>
          <dgm:chPref val="0"/>
          <dgm:bulletEnabled val="1"/>
        </dgm:presLayoutVars>
      </dgm:prSet>
      <dgm:spPr/>
    </dgm:pt>
  </dgm:ptLst>
  <dgm:cxnLst>
    <dgm:cxn modelId="{7C45F505-A86E-4289-BF89-945E6460C8F4}" srcId="{33FA24F6-201D-41B2-B077-D260E48A7525}" destId="{37E70256-C242-437E-A606-DEF3C50B6BD0}" srcOrd="1" destOrd="0" parTransId="{91D9614B-2E84-45A8-8FDC-BBEE7AF6101F}" sibTransId="{1D6194AD-BA8C-4CE8-B7D3-0C780D18071F}"/>
    <dgm:cxn modelId="{71A9B709-CE53-46C1-9BD6-B968230E21D0}" type="presOf" srcId="{CF8340B3-D07A-4599-8097-AC25C2D569F7}" destId="{6EF029E5-92FB-465D-B6DB-35B6170A8D3B}" srcOrd="0" destOrd="0" presId="urn:microsoft.com/office/officeart/2005/8/layout/chevron1"/>
    <dgm:cxn modelId="{00B5170A-7350-444B-99A9-EA64A256028D}" type="presOf" srcId="{46A38005-9342-496D-BF22-51CEB6169208}" destId="{967D2D14-4A3E-4A39-9001-8CB4F9DFAA13}" srcOrd="0" destOrd="0" presId="urn:microsoft.com/office/officeart/2005/8/layout/chevron1"/>
    <dgm:cxn modelId="{2C16E30F-24EA-4848-9622-1C63B27B69DE}" type="presOf" srcId="{384DB1A6-3489-4774-90EC-30D82DA5BBE1}" destId="{A8B2B4B0-0B1D-437D-8928-5C8F4A6DDF0C}" srcOrd="0" destOrd="0" presId="urn:microsoft.com/office/officeart/2005/8/layout/chevron1"/>
    <dgm:cxn modelId="{66FCBB18-67D3-4751-9DDB-51F33974114B}" type="presOf" srcId="{33FA24F6-201D-41B2-B077-D260E48A7525}" destId="{DA40E542-8BC7-43DE-8DE5-CCF762DD7359}" srcOrd="0" destOrd="0" presId="urn:microsoft.com/office/officeart/2005/8/layout/chevron1"/>
    <dgm:cxn modelId="{04BF262E-AB89-461F-AD61-76810009FCA8}" srcId="{33FA24F6-201D-41B2-B077-D260E48A7525}" destId="{CF8340B3-D07A-4599-8097-AC25C2D569F7}" srcOrd="4" destOrd="0" parTransId="{27184969-CFDD-42DB-97C8-C608BBD67C34}" sibTransId="{67E46555-44C5-4ED5-80CB-B464C2F8990E}"/>
    <dgm:cxn modelId="{0B933B35-7FEE-4018-A123-85B9654D0253}" srcId="{33FA24F6-201D-41B2-B077-D260E48A7525}" destId="{1007682C-DA82-40C3-93F5-3EFD7D581E5D}" srcOrd="0" destOrd="0" parTransId="{50F956B5-DC0E-40D2-947A-50FD03453F19}" sibTransId="{F3605A61-16BC-4328-8C8D-A1FF0D27EBC0}"/>
    <dgm:cxn modelId="{977C303A-5446-4EDF-84B9-123E756F455C}" srcId="{33FA24F6-201D-41B2-B077-D260E48A7525}" destId="{384DB1A6-3489-4774-90EC-30D82DA5BBE1}" srcOrd="2" destOrd="0" parTransId="{E7217834-3173-4229-B474-A900450DC206}" sibTransId="{548FA70A-3470-4538-A9A4-0739097F2330}"/>
    <dgm:cxn modelId="{83F7E063-E1E5-40DD-B28E-C478F6B439A5}" srcId="{33FA24F6-201D-41B2-B077-D260E48A7525}" destId="{46A38005-9342-496D-BF22-51CEB6169208}" srcOrd="5" destOrd="0" parTransId="{B6F5A413-2B2A-43D0-A49D-AD4C3600E995}" sibTransId="{6B9BA946-BFD2-47A6-80B8-AD53DC2A0C23}"/>
    <dgm:cxn modelId="{E07B1C49-E199-4227-A962-9566EC5D38D1}" srcId="{33FA24F6-201D-41B2-B077-D260E48A7525}" destId="{6FFDCDBD-9564-4BC5-92CC-0CE410FEE9DF}" srcOrd="3" destOrd="0" parTransId="{840158D4-15D4-4496-A79A-3195049ED424}" sibTransId="{4167A78F-DDF3-454C-A71A-3213629ED9ED}"/>
    <dgm:cxn modelId="{F648758D-7166-4901-A8C8-B008DEB97D72}" type="presOf" srcId="{6FFDCDBD-9564-4BC5-92CC-0CE410FEE9DF}" destId="{7D25577F-9A96-4402-A8DB-6DAF119E19F6}" srcOrd="0" destOrd="0" presId="urn:microsoft.com/office/officeart/2005/8/layout/chevron1"/>
    <dgm:cxn modelId="{9D6020AA-6D9D-4B8C-B1E7-76F09E8B31DB}" type="presOf" srcId="{37E70256-C242-437E-A606-DEF3C50B6BD0}" destId="{AC51B697-F8E7-4216-91C4-A4FE69497B35}" srcOrd="0" destOrd="0" presId="urn:microsoft.com/office/officeart/2005/8/layout/chevron1"/>
    <dgm:cxn modelId="{6B4FC6EB-1E28-4B67-892C-183137D72D32}" type="presOf" srcId="{1007682C-DA82-40C3-93F5-3EFD7D581E5D}" destId="{8B51760E-2BE1-4531-9C87-684966277C07}" srcOrd="0" destOrd="0" presId="urn:microsoft.com/office/officeart/2005/8/layout/chevron1"/>
    <dgm:cxn modelId="{65F13F94-F0A6-4D90-A532-410E06D04E2F}" type="presParOf" srcId="{DA40E542-8BC7-43DE-8DE5-CCF762DD7359}" destId="{8B51760E-2BE1-4531-9C87-684966277C07}" srcOrd="0" destOrd="0" presId="urn:microsoft.com/office/officeart/2005/8/layout/chevron1"/>
    <dgm:cxn modelId="{5D76D317-A092-4407-A2B1-E0883803EBFB}" type="presParOf" srcId="{DA40E542-8BC7-43DE-8DE5-CCF762DD7359}" destId="{E84A22D1-4B3F-4BB9-92A9-34AF2058AE41}" srcOrd="1" destOrd="0" presId="urn:microsoft.com/office/officeart/2005/8/layout/chevron1"/>
    <dgm:cxn modelId="{BFBE433C-1978-43D1-A355-79B4A9B5EA90}" type="presParOf" srcId="{DA40E542-8BC7-43DE-8DE5-CCF762DD7359}" destId="{AC51B697-F8E7-4216-91C4-A4FE69497B35}" srcOrd="2" destOrd="0" presId="urn:microsoft.com/office/officeart/2005/8/layout/chevron1"/>
    <dgm:cxn modelId="{7D9C9C5F-C6E2-441A-A6AC-1DF6394B8552}" type="presParOf" srcId="{DA40E542-8BC7-43DE-8DE5-CCF762DD7359}" destId="{4BAF6CA0-8864-4E3F-A12E-2B4809FCA106}" srcOrd="3" destOrd="0" presId="urn:microsoft.com/office/officeart/2005/8/layout/chevron1"/>
    <dgm:cxn modelId="{640DAAC1-E595-4802-8ADB-805AD4A30A88}" type="presParOf" srcId="{DA40E542-8BC7-43DE-8DE5-CCF762DD7359}" destId="{A8B2B4B0-0B1D-437D-8928-5C8F4A6DDF0C}" srcOrd="4" destOrd="0" presId="urn:microsoft.com/office/officeart/2005/8/layout/chevron1"/>
    <dgm:cxn modelId="{88A09F1D-23F3-4261-86FE-4404DD89FBD3}" type="presParOf" srcId="{DA40E542-8BC7-43DE-8DE5-CCF762DD7359}" destId="{EE1EA728-CC7C-4D24-915D-E99496A36BD8}" srcOrd="5" destOrd="0" presId="urn:microsoft.com/office/officeart/2005/8/layout/chevron1"/>
    <dgm:cxn modelId="{515FD594-D23E-4D73-8B72-17F79B062F14}" type="presParOf" srcId="{DA40E542-8BC7-43DE-8DE5-CCF762DD7359}" destId="{7D25577F-9A96-4402-A8DB-6DAF119E19F6}" srcOrd="6" destOrd="0" presId="urn:microsoft.com/office/officeart/2005/8/layout/chevron1"/>
    <dgm:cxn modelId="{1A284390-C67C-48AE-8A7C-3879EEDE573C}" type="presParOf" srcId="{DA40E542-8BC7-43DE-8DE5-CCF762DD7359}" destId="{A346CF1A-2C65-4EF7-9C7E-31DF8247D780}" srcOrd="7" destOrd="0" presId="urn:microsoft.com/office/officeart/2005/8/layout/chevron1"/>
    <dgm:cxn modelId="{F7C504C8-0EE4-4241-A746-A8DC541E2667}" type="presParOf" srcId="{DA40E542-8BC7-43DE-8DE5-CCF762DD7359}" destId="{6EF029E5-92FB-465D-B6DB-35B6170A8D3B}" srcOrd="8" destOrd="0" presId="urn:microsoft.com/office/officeart/2005/8/layout/chevron1"/>
    <dgm:cxn modelId="{CF14C49B-1B42-4A26-BF45-CC8D7E6FCA7D}" type="presParOf" srcId="{DA40E542-8BC7-43DE-8DE5-CCF762DD7359}" destId="{1AA1F62B-DFCB-48D4-BCF1-B05766256C97}" srcOrd="9" destOrd="0" presId="urn:microsoft.com/office/officeart/2005/8/layout/chevron1"/>
    <dgm:cxn modelId="{C1AA68FA-D14C-4DB7-A567-FB237DD782CD}" type="presParOf" srcId="{DA40E542-8BC7-43DE-8DE5-CCF762DD7359}" destId="{967D2D14-4A3E-4A39-9001-8CB4F9DFAA13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8C6EFE0-55BC-4A8D-A47C-924D289B58A1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FC4FB46E-56A5-4A04-A39E-E24DF36A4986}">
      <dgm:prSet phldrT="[Tekst]" custT="1"/>
      <dgm:spPr/>
      <dgm:t>
        <a:bodyPr/>
        <a:lstStyle/>
        <a:p>
          <a:r>
            <a:rPr lang="pl-PL" sz="1500" dirty="0">
              <a:solidFill>
                <a:schemeClr val="bg1"/>
              </a:solidFill>
            </a:rPr>
            <a:t>COMING SOON</a:t>
          </a:r>
        </a:p>
      </dgm:t>
    </dgm:pt>
    <dgm:pt modelId="{795035D2-FF23-4103-99B3-D54EB9958C67}" type="parTrans" cxnId="{D460C22F-C99A-4E0D-8922-6B883919EC3C}">
      <dgm:prSet/>
      <dgm:spPr/>
      <dgm:t>
        <a:bodyPr/>
        <a:lstStyle/>
        <a:p>
          <a:endParaRPr lang="pl-PL"/>
        </a:p>
      </dgm:t>
    </dgm:pt>
    <dgm:pt modelId="{4F386FB4-A8BE-4138-8632-8C6A4041AD2F}" type="sibTrans" cxnId="{D460C22F-C99A-4E0D-8922-6B883919EC3C}">
      <dgm:prSet/>
      <dgm:spPr/>
      <dgm:t>
        <a:bodyPr/>
        <a:lstStyle/>
        <a:p>
          <a:endParaRPr lang="pl-PL"/>
        </a:p>
      </dgm:t>
    </dgm:pt>
    <dgm:pt modelId="{9250593B-FB22-45A0-9C91-CA0734EF23E3}" type="pres">
      <dgm:prSet presAssocID="{D8C6EFE0-55BC-4A8D-A47C-924D289B58A1}" presName="Name0" presStyleCnt="0">
        <dgm:presLayoutVars>
          <dgm:dir/>
          <dgm:animLvl val="lvl"/>
          <dgm:resizeHandles val="exact"/>
        </dgm:presLayoutVars>
      </dgm:prSet>
      <dgm:spPr/>
    </dgm:pt>
    <dgm:pt modelId="{A74B18DD-BCAE-476C-87A2-D9CE6F733D3F}" type="pres">
      <dgm:prSet presAssocID="{D8C6EFE0-55BC-4A8D-A47C-924D289B58A1}" presName="dummy" presStyleCnt="0"/>
      <dgm:spPr/>
    </dgm:pt>
    <dgm:pt modelId="{0E01F067-2E1F-4A21-926D-F5BA4AC9E076}" type="pres">
      <dgm:prSet presAssocID="{D8C6EFE0-55BC-4A8D-A47C-924D289B58A1}" presName="linH" presStyleCnt="0"/>
      <dgm:spPr/>
    </dgm:pt>
    <dgm:pt modelId="{7558CCD9-7FA0-44E2-9F29-AAC68C096FE8}" type="pres">
      <dgm:prSet presAssocID="{D8C6EFE0-55BC-4A8D-A47C-924D289B58A1}" presName="padding1" presStyleCnt="0"/>
      <dgm:spPr/>
    </dgm:pt>
    <dgm:pt modelId="{39CEFFE8-BBCE-420D-9C49-E8593051428A}" type="pres">
      <dgm:prSet presAssocID="{FC4FB46E-56A5-4A04-A39E-E24DF36A4986}" presName="linV" presStyleCnt="0"/>
      <dgm:spPr/>
    </dgm:pt>
    <dgm:pt modelId="{F6004819-FAB1-4046-A235-1997ED4737C0}" type="pres">
      <dgm:prSet presAssocID="{FC4FB46E-56A5-4A04-A39E-E24DF36A4986}" presName="spVertical1" presStyleCnt="0"/>
      <dgm:spPr/>
    </dgm:pt>
    <dgm:pt modelId="{63A98AA7-4011-41C3-B5DE-3EFB3A4DD941}" type="pres">
      <dgm:prSet presAssocID="{FC4FB46E-56A5-4A04-A39E-E24DF36A4986}" presName="parTx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8932FB1B-01B5-4936-BB5F-D04A84F65155}" type="pres">
      <dgm:prSet presAssocID="{FC4FB46E-56A5-4A04-A39E-E24DF36A4986}" presName="spVertical2" presStyleCnt="0"/>
      <dgm:spPr/>
    </dgm:pt>
    <dgm:pt modelId="{5E9F1B25-8E98-473A-8CC4-6263A103D10C}" type="pres">
      <dgm:prSet presAssocID="{FC4FB46E-56A5-4A04-A39E-E24DF36A4986}" presName="spVertical3" presStyleCnt="0"/>
      <dgm:spPr/>
    </dgm:pt>
    <dgm:pt modelId="{E822B987-8676-473A-8F3E-358E0C5675D7}" type="pres">
      <dgm:prSet presAssocID="{D8C6EFE0-55BC-4A8D-A47C-924D289B58A1}" presName="padding2" presStyleCnt="0"/>
      <dgm:spPr/>
    </dgm:pt>
    <dgm:pt modelId="{433C6AF3-A2FE-4A7D-8A52-CCC609453BC1}" type="pres">
      <dgm:prSet presAssocID="{D8C6EFE0-55BC-4A8D-A47C-924D289B58A1}" presName="negArrow" presStyleCnt="0"/>
      <dgm:spPr/>
    </dgm:pt>
    <dgm:pt modelId="{38B0EFF3-7E58-4A18-A306-CDC44E11E860}" type="pres">
      <dgm:prSet presAssocID="{D8C6EFE0-55BC-4A8D-A47C-924D289B58A1}" presName="backgroundArrow" presStyleLbl="node1" presStyleIdx="0" presStyleCnt="1" custScaleY="191774" custLinFactNeighborY="2886"/>
      <dgm:spPr>
        <a:solidFill>
          <a:srgbClr val="00B050"/>
        </a:solidFill>
      </dgm:spPr>
    </dgm:pt>
  </dgm:ptLst>
  <dgm:cxnLst>
    <dgm:cxn modelId="{3A50950A-277F-438E-827F-A5593F370573}" type="presOf" srcId="{FC4FB46E-56A5-4A04-A39E-E24DF36A4986}" destId="{63A98AA7-4011-41C3-B5DE-3EFB3A4DD941}" srcOrd="0" destOrd="0" presId="urn:microsoft.com/office/officeart/2005/8/layout/hProcess3"/>
    <dgm:cxn modelId="{D460C22F-C99A-4E0D-8922-6B883919EC3C}" srcId="{D8C6EFE0-55BC-4A8D-A47C-924D289B58A1}" destId="{FC4FB46E-56A5-4A04-A39E-E24DF36A4986}" srcOrd="0" destOrd="0" parTransId="{795035D2-FF23-4103-99B3-D54EB9958C67}" sibTransId="{4F386FB4-A8BE-4138-8632-8C6A4041AD2F}"/>
    <dgm:cxn modelId="{B7B02B83-7824-474A-9D2E-3687F05906B8}" type="presOf" srcId="{D8C6EFE0-55BC-4A8D-A47C-924D289B58A1}" destId="{9250593B-FB22-45A0-9C91-CA0734EF23E3}" srcOrd="0" destOrd="0" presId="urn:microsoft.com/office/officeart/2005/8/layout/hProcess3"/>
    <dgm:cxn modelId="{5CE588F8-A554-473D-8E9C-49C5C16878CD}" type="presParOf" srcId="{9250593B-FB22-45A0-9C91-CA0734EF23E3}" destId="{A74B18DD-BCAE-476C-87A2-D9CE6F733D3F}" srcOrd="0" destOrd="0" presId="urn:microsoft.com/office/officeart/2005/8/layout/hProcess3"/>
    <dgm:cxn modelId="{B04B4BBB-8389-45B1-A746-AAADDDD42A26}" type="presParOf" srcId="{9250593B-FB22-45A0-9C91-CA0734EF23E3}" destId="{0E01F067-2E1F-4A21-926D-F5BA4AC9E076}" srcOrd="1" destOrd="0" presId="urn:microsoft.com/office/officeart/2005/8/layout/hProcess3"/>
    <dgm:cxn modelId="{44B71181-BC01-4BD6-9EAE-E390868DC469}" type="presParOf" srcId="{0E01F067-2E1F-4A21-926D-F5BA4AC9E076}" destId="{7558CCD9-7FA0-44E2-9F29-AAC68C096FE8}" srcOrd="0" destOrd="0" presId="urn:microsoft.com/office/officeart/2005/8/layout/hProcess3"/>
    <dgm:cxn modelId="{76E2052D-B0AA-4905-B1CC-86EE8305034D}" type="presParOf" srcId="{0E01F067-2E1F-4A21-926D-F5BA4AC9E076}" destId="{39CEFFE8-BBCE-420D-9C49-E8593051428A}" srcOrd="1" destOrd="0" presId="urn:microsoft.com/office/officeart/2005/8/layout/hProcess3"/>
    <dgm:cxn modelId="{A3869522-DBA9-4544-BA6D-8CDE9BA22A5F}" type="presParOf" srcId="{39CEFFE8-BBCE-420D-9C49-E8593051428A}" destId="{F6004819-FAB1-4046-A235-1997ED4737C0}" srcOrd="0" destOrd="0" presId="urn:microsoft.com/office/officeart/2005/8/layout/hProcess3"/>
    <dgm:cxn modelId="{EEFAC348-439A-446B-94D6-3BE9F66867A2}" type="presParOf" srcId="{39CEFFE8-BBCE-420D-9C49-E8593051428A}" destId="{63A98AA7-4011-41C3-B5DE-3EFB3A4DD941}" srcOrd="1" destOrd="0" presId="urn:microsoft.com/office/officeart/2005/8/layout/hProcess3"/>
    <dgm:cxn modelId="{469E006A-087F-4763-9768-DC3991E159C8}" type="presParOf" srcId="{39CEFFE8-BBCE-420D-9C49-E8593051428A}" destId="{8932FB1B-01B5-4936-BB5F-D04A84F65155}" srcOrd="2" destOrd="0" presId="urn:microsoft.com/office/officeart/2005/8/layout/hProcess3"/>
    <dgm:cxn modelId="{C765BE91-B940-4EFA-8BC9-EFB66F0BE46E}" type="presParOf" srcId="{39CEFFE8-BBCE-420D-9C49-E8593051428A}" destId="{5E9F1B25-8E98-473A-8CC4-6263A103D10C}" srcOrd="3" destOrd="0" presId="urn:microsoft.com/office/officeart/2005/8/layout/hProcess3"/>
    <dgm:cxn modelId="{CC8C79BD-9F32-4B62-B0A4-B81B4953CDFB}" type="presParOf" srcId="{0E01F067-2E1F-4A21-926D-F5BA4AC9E076}" destId="{E822B987-8676-473A-8F3E-358E0C5675D7}" srcOrd="2" destOrd="0" presId="urn:microsoft.com/office/officeart/2005/8/layout/hProcess3"/>
    <dgm:cxn modelId="{3ED6F9F8-C742-482A-B6F0-0B2AA17237FA}" type="presParOf" srcId="{0E01F067-2E1F-4A21-926D-F5BA4AC9E076}" destId="{433C6AF3-A2FE-4A7D-8A52-CCC609453BC1}" srcOrd="3" destOrd="0" presId="urn:microsoft.com/office/officeart/2005/8/layout/hProcess3"/>
    <dgm:cxn modelId="{B84AC4B3-4B5E-44F5-AC4D-0541BD82764D}" type="presParOf" srcId="{0E01F067-2E1F-4A21-926D-F5BA4AC9E076}" destId="{38B0EFF3-7E58-4A18-A306-CDC44E11E860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F0E107A-7226-4D4C-AEA1-23561D8CD7F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1F04DD9-D385-4063-8F1C-04DA1A2CB22F}">
      <dgm:prSet phldrT="[Tekst]" custT="1"/>
      <dgm:spPr>
        <a:solidFill>
          <a:srgbClr val="00B050"/>
        </a:solidFill>
      </dgm:spPr>
      <dgm:t>
        <a:bodyPr/>
        <a:lstStyle/>
        <a:p>
          <a:pPr algn="ctr"/>
          <a:r>
            <a:rPr lang="pl-PL" sz="1500" dirty="0" err="1"/>
            <a:t>Teaser</a:t>
          </a:r>
          <a:r>
            <a:rPr lang="pl-PL" sz="1500" dirty="0"/>
            <a:t> </a:t>
          </a:r>
          <a:r>
            <a:rPr lang="pl-PL" sz="1500" dirty="0" err="1"/>
            <a:t>Trailer</a:t>
          </a:r>
          <a:endParaRPr lang="pl-PL" sz="1500" dirty="0"/>
        </a:p>
      </dgm:t>
    </dgm:pt>
    <dgm:pt modelId="{9EC96F5F-D7FA-4F96-8BAE-334E5D58E74A}" type="parTrans" cxnId="{CE7EFE06-28E9-409A-8037-B175B88A091E}">
      <dgm:prSet/>
      <dgm:spPr/>
      <dgm:t>
        <a:bodyPr/>
        <a:lstStyle/>
        <a:p>
          <a:endParaRPr lang="pl-PL"/>
        </a:p>
      </dgm:t>
    </dgm:pt>
    <dgm:pt modelId="{2F2C42BC-A660-44CB-A01E-ACBAB62429E9}" type="sibTrans" cxnId="{CE7EFE06-28E9-409A-8037-B175B88A091E}">
      <dgm:prSet/>
      <dgm:spPr/>
      <dgm:t>
        <a:bodyPr/>
        <a:lstStyle/>
        <a:p>
          <a:endParaRPr lang="pl-PL"/>
        </a:p>
      </dgm:t>
    </dgm:pt>
    <dgm:pt modelId="{E5EB2A48-B19B-4C18-ABB3-603FA451F729}">
      <dgm:prSet phldrT="[Tekst]" custT="1"/>
      <dgm:spPr>
        <a:solidFill>
          <a:srgbClr val="00B050"/>
        </a:solidFill>
      </dgm:spPr>
      <dgm:t>
        <a:bodyPr/>
        <a:lstStyle/>
        <a:p>
          <a:pPr algn="ctr"/>
          <a:r>
            <a:rPr lang="pl-PL" sz="1500" dirty="0"/>
            <a:t>FB, Instagram </a:t>
          </a:r>
          <a:r>
            <a:rPr lang="pl-PL" sz="1500" dirty="0" err="1"/>
            <a:t>ads</a:t>
          </a:r>
          <a:endParaRPr lang="pl-PL" sz="1500" dirty="0"/>
        </a:p>
      </dgm:t>
    </dgm:pt>
    <dgm:pt modelId="{F214024D-00FC-4FF3-99AA-5B56AA6C3EFF}" type="parTrans" cxnId="{8790EBFB-BB2D-4F4C-87B1-01B75BE14DEA}">
      <dgm:prSet/>
      <dgm:spPr/>
      <dgm:t>
        <a:bodyPr/>
        <a:lstStyle/>
        <a:p>
          <a:endParaRPr lang="pl-PL"/>
        </a:p>
      </dgm:t>
    </dgm:pt>
    <dgm:pt modelId="{8AE30CE6-D2D2-4036-BB66-2498AE390ECA}" type="sibTrans" cxnId="{8790EBFB-BB2D-4F4C-87B1-01B75BE14DEA}">
      <dgm:prSet/>
      <dgm:spPr/>
      <dgm:t>
        <a:bodyPr/>
        <a:lstStyle/>
        <a:p>
          <a:endParaRPr lang="pl-PL"/>
        </a:p>
      </dgm:t>
    </dgm:pt>
    <dgm:pt modelId="{CF452E1A-3E62-4291-9F49-2802D77E72B6}">
      <dgm:prSet phldrT="[Tekst]" custT="1"/>
      <dgm:spPr>
        <a:solidFill>
          <a:srgbClr val="00B050"/>
        </a:solidFill>
      </dgm:spPr>
      <dgm:t>
        <a:bodyPr/>
        <a:lstStyle/>
        <a:p>
          <a:pPr algn="ctr"/>
          <a:r>
            <a:rPr lang="pl-PL" sz="1500" dirty="0" err="1"/>
            <a:t>Social</a:t>
          </a:r>
          <a:r>
            <a:rPr lang="pl-PL" sz="1500" dirty="0"/>
            <a:t> Media</a:t>
          </a:r>
        </a:p>
      </dgm:t>
    </dgm:pt>
    <dgm:pt modelId="{2A264D6F-FF9B-4092-BE63-B9F1FD99275D}" type="parTrans" cxnId="{64474940-C017-4EA6-9084-1378E165CF4C}">
      <dgm:prSet/>
      <dgm:spPr/>
      <dgm:t>
        <a:bodyPr/>
        <a:lstStyle/>
        <a:p>
          <a:endParaRPr lang="pl-PL"/>
        </a:p>
      </dgm:t>
    </dgm:pt>
    <dgm:pt modelId="{B2670373-B5A7-4CA6-BED0-96FBE607A666}" type="sibTrans" cxnId="{64474940-C017-4EA6-9084-1378E165CF4C}">
      <dgm:prSet/>
      <dgm:spPr/>
      <dgm:t>
        <a:bodyPr/>
        <a:lstStyle/>
        <a:p>
          <a:endParaRPr lang="pl-PL"/>
        </a:p>
      </dgm:t>
    </dgm:pt>
    <dgm:pt modelId="{AD3FB73A-F03F-4311-BD92-2905766723AC}">
      <dgm:prSet phldrT="[Tekst]" custT="1"/>
      <dgm:spPr>
        <a:solidFill>
          <a:srgbClr val="00B050"/>
        </a:solidFill>
      </dgm:spPr>
      <dgm:t>
        <a:bodyPr/>
        <a:lstStyle/>
        <a:p>
          <a:pPr algn="ctr"/>
          <a:r>
            <a:rPr lang="pl-PL" sz="1500" dirty="0"/>
            <a:t>WWW – launch</a:t>
          </a:r>
        </a:p>
      </dgm:t>
    </dgm:pt>
    <dgm:pt modelId="{243AADE1-0FFF-4F21-A686-F17DC1894308}" type="parTrans" cxnId="{4031A402-56A4-4611-AB8E-B6FBD08F1DCE}">
      <dgm:prSet/>
      <dgm:spPr/>
      <dgm:t>
        <a:bodyPr/>
        <a:lstStyle/>
        <a:p>
          <a:endParaRPr lang="pl-PL"/>
        </a:p>
      </dgm:t>
    </dgm:pt>
    <dgm:pt modelId="{4B8804F7-4175-4D64-87B6-9F77AB1B06A9}" type="sibTrans" cxnId="{4031A402-56A4-4611-AB8E-B6FBD08F1DCE}">
      <dgm:prSet/>
      <dgm:spPr/>
      <dgm:t>
        <a:bodyPr/>
        <a:lstStyle/>
        <a:p>
          <a:endParaRPr lang="pl-PL"/>
        </a:p>
      </dgm:t>
    </dgm:pt>
    <dgm:pt modelId="{B1C4782E-ED0D-40B9-9062-25E1D1B9E306}">
      <dgm:prSet phldrT="[Tekst]" custT="1"/>
      <dgm:spPr>
        <a:solidFill>
          <a:srgbClr val="00B050"/>
        </a:solidFill>
      </dgm:spPr>
      <dgm:t>
        <a:bodyPr/>
        <a:lstStyle/>
        <a:p>
          <a:pPr algn="ctr"/>
          <a:r>
            <a:rPr lang="pl-PL" sz="1500" dirty="0"/>
            <a:t>Steam Game </a:t>
          </a:r>
          <a:r>
            <a:rPr lang="pl-PL" sz="1500" dirty="0" err="1"/>
            <a:t>Page</a:t>
          </a:r>
          <a:endParaRPr lang="pl-PL" sz="1500" dirty="0"/>
        </a:p>
      </dgm:t>
    </dgm:pt>
    <dgm:pt modelId="{4E2126A8-721F-4799-8936-E251E929C6BB}" type="parTrans" cxnId="{2CA3C8A6-F1FE-485B-B8A4-1132C405693A}">
      <dgm:prSet/>
      <dgm:spPr/>
      <dgm:t>
        <a:bodyPr/>
        <a:lstStyle/>
        <a:p>
          <a:endParaRPr lang="pl-PL"/>
        </a:p>
      </dgm:t>
    </dgm:pt>
    <dgm:pt modelId="{B8C24607-1C19-40CA-9638-E38422C8E582}" type="sibTrans" cxnId="{2CA3C8A6-F1FE-485B-B8A4-1132C405693A}">
      <dgm:prSet/>
      <dgm:spPr/>
      <dgm:t>
        <a:bodyPr/>
        <a:lstStyle/>
        <a:p>
          <a:endParaRPr lang="pl-PL"/>
        </a:p>
      </dgm:t>
    </dgm:pt>
    <dgm:pt modelId="{F63B69D6-42BF-4F6E-81A9-71C6D96A0B70}">
      <dgm:prSet phldrT="[Tekst]" custT="1"/>
      <dgm:spPr>
        <a:solidFill>
          <a:srgbClr val="00B050"/>
        </a:solidFill>
      </dgm:spPr>
      <dgm:t>
        <a:bodyPr/>
        <a:lstStyle/>
        <a:p>
          <a:pPr algn="ctr"/>
          <a:r>
            <a:rPr lang="pl-PL" sz="1500" dirty="0"/>
            <a:t>Press </a:t>
          </a:r>
          <a:r>
            <a:rPr lang="pl-PL" sz="1500" dirty="0" err="1"/>
            <a:t>release</a:t>
          </a:r>
          <a:endParaRPr lang="pl-PL" sz="1500" dirty="0"/>
        </a:p>
      </dgm:t>
    </dgm:pt>
    <dgm:pt modelId="{C8918D20-F046-4395-A2DC-D025BCA973C8}" type="parTrans" cxnId="{3D778A06-27D4-438D-A930-060DBBF35AED}">
      <dgm:prSet/>
      <dgm:spPr/>
      <dgm:t>
        <a:bodyPr/>
        <a:lstStyle/>
        <a:p>
          <a:endParaRPr lang="pl-PL"/>
        </a:p>
      </dgm:t>
    </dgm:pt>
    <dgm:pt modelId="{B9200D0C-9CF4-4635-88CF-554EC8C863BB}" type="sibTrans" cxnId="{3D778A06-27D4-438D-A930-060DBBF35AED}">
      <dgm:prSet/>
      <dgm:spPr/>
      <dgm:t>
        <a:bodyPr/>
        <a:lstStyle/>
        <a:p>
          <a:endParaRPr lang="pl-PL"/>
        </a:p>
      </dgm:t>
    </dgm:pt>
    <dgm:pt modelId="{C1DF92FC-63D0-4397-865C-D012019FE40F}">
      <dgm:prSet phldrT="[Tekst]" custT="1"/>
      <dgm:spPr>
        <a:solidFill>
          <a:srgbClr val="00B050"/>
        </a:solidFill>
      </dgm:spPr>
      <dgm:t>
        <a:bodyPr/>
        <a:lstStyle/>
        <a:p>
          <a:pPr algn="ctr"/>
          <a:r>
            <a:rPr lang="pl-PL" sz="1500" dirty="0"/>
            <a:t>Newsletter </a:t>
          </a:r>
        </a:p>
      </dgm:t>
    </dgm:pt>
    <dgm:pt modelId="{A78A3893-A67C-47D2-8E54-3421C04ED609}" type="parTrans" cxnId="{7479E655-534F-4A06-9F3E-A9B730C5F817}">
      <dgm:prSet/>
      <dgm:spPr/>
      <dgm:t>
        <a:bodyPr/>
        <a:lstStyle/>
        <a:p>
          <a:endParaRPr lang="pl-PL"/>
        </a:p>
      </dgm:t>
    </dgm:pt>
    <dgm:pt modelId="{A9861F82-9A68-4979-8930-85D62339F418}" type="sibTrans" cxnId="{7479E655-534F-4A06-9F3E-A9B730C5F817}">
      <dgm:prSet/>
      <dgm:spPr/>
      <dgm:t>
        <a:bodyPr/>
        <a:lstStyle/>
        <a:p>
          <a:endParaRPr lang="pl-PL"/>
        </a:p>
      </dgm:t>
    </dgm:pt>
    <dgm:pt modelId="{E3BFD709-0F2E-424C-81DD-14E186802801}" type="pres">
      <dgm:prSet presAssocID="{8F0E107A-7226-4D4C-AEA1-23561D8CD7F8}" presName="linear" presStyleCnt="0">
        <dgm:presLayoutVars>
          <dgm:animLvl val="lvl"/>
          <dgm:resizeHandles val="exact"/>
        </dgm:presLayoutVars>
      </dgm:prSet>
      <dgm:spPr/>
    </dgm:pt>
    <dgm:pt modelId="{F44DFBB1-99CA-441A-8264-1C63870F33CE}" type="pres">
      <dgm:prSet presAssocID="{51F04DD9-D385-4063-8F1C-04DA1A2CB22F}" presName="parentText" presStyleLbl="node1" presStyleIdx="0" presStyleCnt="7" custScaleY="48983" custLinFactY="-25796" custLinFactNeighborY="-100000">
        <dgm:presLayoutVars>
          <dgm:chMax val="0"/>
          <dgm:bulletEnabled val="1"/>
        </dgm:presLayoutVars>
      </dgm:prSet>
      <dgm:spPr/>
    </dgm:pt>
    <dgm:pt modelId="{7307BC3F-9520-4043-8EC1-239A11343935}" type="pres">
      <dgm:prSet presAssocID="{2F2C42BC-A660-44CB-A01E-ACBAB62429E9}" presName="spacer" presStyleCnt="0"/>
      <dgm:spPr/>
    </dgm:pt>
    <dgm:pt modelId="{A6FAF4A0-2BBD-4632-AAAA-42E434F1EDA7}" type="pres">
      <dgm:prSet presAssocID="{E5EB2A48-B19B-4C18-ABB3-603FA451F729}" presName="parentText" presStyleLbl="node1" presStyleIdx="1" presStyleCnt="7" custScaleY="62828" custLinFactNeighborX="431" custLinFactNeighborY="21072">
        <dgm:presLayoutVars>
          <dgm:chMax val="0"/>
          <dgm:bulletEnabled val="1"/>
        </dgm:presLayoutVars>
      </dgm:prSet>
      <dgm:spPr/>
    </dgm:pt>
    <dgm:pt modelId="{87DA05DE-EA61-4AD8-AE0F-72B9291175D5}" type="pres">
      <dgm:prSet presAssocID="{8AE30CE6-D2D2-4036-BB66-2498AE390ECA}" presName="spacer" presStyleCnt="0"/>
      <dgm:spPr/>
    </dgm:pt>
    <dgm:pt modelId="{5B1296AF-3D69-4022-803A-7C573DBCE322}" type="pres">
      <dgm:prSet presAssocID="{CF452E1A-3E62-4291-9F49-2802D77E72B6}" presName="parentText" presStyleLbl="node1" presStyleIdx="2" presStyleCnt="7" custScaleY="48983" custLinFactNeighborX="861" custLinFactNeighborY="-11771">
        <dgm:presLayoutVars>
          <dgm:chMax val="0"/>
          <dgm:bulletEnabled val="1"/>
        </dgm:presLayoutVars>
      </dgm:prSet>
      <dgm:spPr/>
    </dgm:pt>
    <dgm:pt modelId="{779BB898-2CDE-4B3E-812B-94B66B1A64DE}" type="pres">
      <dgm:prSet presAssocID="{B2670373-B5A7-4CA6-BED0-96FBE607A666}" presName="spacer" presStyleCnt="0"/>
      <dgm:spPr/>
    </dgm:pt>
    <dgm:pt modelId="{153DBC71-09A0-4990-9A04-BB4ACE1BD5D6}" type="pres">
      <dgm:prSet presAssocID="{AD3FB73A-F03F-4311-BD92-2905766723AC}" presName="parentText" presStyleLbl="node1" presStyleIdx="3" presStyleCnt="7" custScaleY="43443">
        <dgm:presLayoutVars>
          <dgm:chMax val="0"/>
          <dgm:bulletEnabled val="1"/>
        </dgm:presLayoutVars>
      </dgm:prSet>
      <dgm:spPr/>
    </dgm:pt>
    <dgm:pt modelId="{A361635D-F80F-4C43-A949-56BDF77CB138}" type="pres">
      <dgm:prSet presAssocID="{4B8804F7-4175-4D64-87B6-9F77AB1B06A9}" presName="spacer" presStyleCnt="0"/>
      <dgm:spPr/>
    </dgm:pt>
    <dgm:pt modelId="{D6DB5640-45B3-4B2B-95AD-67B709B58D0A}" type="pres">
      <dgm:prSet presAssocID="{B1C4782E-ED0D-40B9-9062-25E1D1B9E306}" presName="parentText" presStyleLbl="node1" presStyleIdx="4" presStyleCnt="7" custScaleY="51506">
        <dgm:presLayoutVars>
          <dgm:chMax val="0"/>
          <dgm:bulletEnabled val="1"/>
        </dgm:presLayoutVars>
      </dgm:prSet>
      <dgm:spPr/>
    </dgm:pt>
    <dgm:pt modelId="{651148C8-FF76-47DB-BB7F-DE1CD11ECDDA}" type="pres">
      <dgm:prSet presAssocID="{B8C24607-1C19-40CA-9638-E38422C8E582}" presName="spacer" presStyleCnt="0"/>
      <dgm:spPr/>
    </dgm:pt>
    <dgm:pt modelId="{CCF69BBB-6697-4963-93B2-D2B02229249A}" type="pres">
      <dgm:prSet presAssocID="{F63B69D6-42BF-4F6E-81A9-71C6D96A0B70}" presName="parentText" presStyleLbl="node1" presStyleIdx="5" presStyleCnt="7" custScaleY="43070" custLinFactNeighborY="6658">
        <dgm:presLayoutVars>
          <dgm:chMax val="0"/>
          <dgm:bulletEnabled val="1"/>
        </dgm:presLayoutVars>
      </dgm:prSet>
      <dgm:spPr/>
    </dgm:pt>
    <dgm:pt modelId="{59256C7A-8E02-4658-A0ED-968C0059855C}" type="pres">
      <dgm:prSet presAssocID="{B9200D0C-9CF4-4635-88CF-554EC8C863BB}" presName="spacer" presStyleCnt="0"/>
      <dgm:spPr/>
    </dgm:pt>
    <dgm:pt modelId="{FD0CF7BD-1F54-4349-836C-0AFFFA49E908}" type="pres">
      <dgm:prSet presAssocID="{C1DF92FC-63D0-4397-865C-D012019FE40F}" presName="parentText" presStyleLbl="node1" presStyleIdx="6" presStyleCnt="7" custScaleY="48285" custLinFactNeighborY="6658">
        <dgm:presLayoutVars>
          <dgm:chMax val="0"/>
          <dgm:bulletEnabled val="1"/>
        </dgm:presLayoutVars>
      </dgm:prSet>
      <dgm:spPr/>
    </dgm:pt>
  </dgm:ptLst>
  <dgm:cxnLst>
    <dgm:cxn modelId="{4031A402-56A4-4611-AB8E-B6FBD08F1DCE}" srcId="{8F0E107A-7226-4D4C-AEA1-23561D8CD7F8}" destId="{AD3FB73A-F03F-4311-BD92-2905766723AC}" srcOrd="3" destOrd="0" parTransId="{243AADE1-0FFF-4F21-A686-F17DC1894308}" sibTransId="{4B8804F7-4175-4D64-87B6-9F77AB1B06A9}"/>
    <dgm:cxn modelId="{A3AE1C05-C43D-41FF-B96D-98C7A0B1A490}" type="presOf" srcId="{CF452E1A-3E62-4291-9F49-2802D77E72B6}" destId="{5B1296AF-3D69-4022-803A-7C573DBCE322}" srcOrd="0" destOrd="0" presId="urn:microsoft.com/office/officeart/2005/8/layout/vList2"/>
    <dgm:cxn modelId="{3D778A06-27D4-438D-A930-060DBBF35AED}" srcId="{8F0E107A-7226-4D4C-AEA1-23561D8CD7F8}" destId="{F63B69D6-42BF-4F6E-81A9-71C6D96A0B70}" srcOrd="5" destOrd="0" parTransId="{C8918D20-F046-4395-A2DC-D025BCA973C8}" sibTransId="{B9200D0C-9CF4-4635-88CF-554EC8C863BB}"/>
    <dgm:cxn modelId="{CE7EFE06-28E9-409A-8037-B175B88A091E}" srcId="{8F0E107A-7226-4D4C-AEA1-23561D8CD7F8}" destId="{51F04DD9-D385-4063-8F1C-04DA1A2CB22F}" srcOrd="0" destOrd="0" parTransId="{9EC96F5F-D7FA-4F96-8BAE-334E5D58E74A}" sibTransId="{2F2C42BC-A660-44CB-A01E-ACBAB62429E9}"/>
    <dgm:cxn modelId="{3B80FD0E-FCCE-403F-B916-C5C08869FED3}" type="presOf" srcId="{E5EB2A48-B19B-4C18-ABB3-603FA451F729}" destId="{A6FAF4A0-2BBD-4632-AAAA-42E434F1EDA7}" srcOrd="0" destOrd="0" presId="urn:microsoft.com/office/officeart/2005/8/layout/vList2"/>
    <dgm:cxn modelId="{1A03BD36-4966-4BD1-8A55-F4C88A9A6F39}" type="presOf" srcId="{B1C4782E-ED0D-40B9-9062-25E1D1B9E306}" destId="{D6DB5640-45B3-4B2B-95AD-67B709B58D0A}" srcOrd="0" destOrd="0" presId="urn:microsoft.com/office/officeart/2005/8/layout/vList2"/>
    <dgm:cxn modelId="{64474940-C017-4EA6-9084-1378E165CF4C}" srcId="{8F0E107A-7226-4D4C-AEA1-23561D8CD7F8}" destId="{CF452E1A-3E62-4291-9F49-2802D77E72B6}" srcOrd="2" destOrd="0" parTransId="{2A264D6F-FF9B-4092-BE63-B9F1FD99275D}" sibTransId="{B2670373-B5A7-4CA6-BED0-96FBE607A666}"/>
    <dgm:cxn modelId="{7479E655-534F-4A06-9F3E-A9B730C5F817}" srcId="{8F0E107A-7226-4D4C-AEA1-23561D8CD7F8}" destId="{C1DF92FC-63D0-4397-865C-D012019FE40F}" srcOrd="6" destOrd="0" parTransId="{A78A3893-A67C-47D2-8E54-3421C04ED609}" sibTransId="{A9861F82-9A68-4979-8930-85D62339F418}"/>
    <dgm:cxn modelId="{7DA2B99C-489D-4075-8524-92EA950AC4E0}" type="presOf" srcId="{AD3FB73A-F03F-4311-BD92-2905766723AC}" destId="{153DBC71-09A0-4990-9A04-BB4ACE1BD5D6}" srcOrd="0" destOrd="0" presId="urn:microsoft.com/office/officeart/2005/8/layout/vList2"/>
    <dgm:cxn modelId="{575BEC9C-5035-4277-989E-C864C0E41F3D}" type="presOf" srcId="{8F0E107A-7226-4D4C-AEA1-23561D8CD7F8}" destId="{E3BFD709-0F2E-424C-81DD-14E186802801}" srcOrd="0" destOrd="0" presId="urn:microsoft.com/office/officeart/2005/8/layout/vList2"/>
    <dgm:cxn modelId="{2CA3C8A6-F1FE-485B-B8A4-1132C405693A}" srcId="{8F0E107A-7226-4D4C-AEA1-23561D8CD7F8}" destId="{B1C4782E-ED0D-40B9-9062-25E1D1B9E306}" srcOrd="4" destOrd="0" parTransId="{4E2126A8-721F-4799-8936-E251E929C6BB}" sibTransId="{B8C24607-1C19-40CA-9638-E38422C8E582}"/>
    <dgm:cxn modelId="{BE567ED4-F28F-45D5-ABAA-75442059843C}" type="presOf" srcId="{51F04DD9-D385-4063-8F1C-04DA1A2CB22F}" destId="{F44DFBB1-99CA-441A-8264-1C63870F33CE}" srcOrd="0" destOrd="0" presId="urn:microsoft.com/office/officeart/2005/8/layout/vList2"/>
    <dgm:cxn modelId="{1B2061E4-0E3A-45CD-9DA7-428C8474E42B}" type="presOf" srcId="{F63B69D6-42BF-4F6E-81A9-71C6D96A0B70}" destId="{CCF69BBB-6697-4963-93B2-D2B02229249A}" srcOrd="0" destOrd="0" presId="urn:microsoft.com/office/officeart/2005/8/layout/vList2"/>
    <dgm:cxn modelId="{1270EDF2-8B7F-4A75-B03E-457487759577}" type="presOf" srcId="{C1DF92FC-63D0-4397-865C-D012019FE40F}" destId="{FD0CF7BD-1F54-4349-836C-0AFFFA49E908}" srcOrd="0" destOrd="0" presId="urn:microsoft.com/office/officeart/2005/8/layout/vList2"/>
    <dgm:cxn modelId="{8790EBFB-BB2D-4F4C-87B1-01B75BE14DEA}" srcId="{8F0E107A-7226-4D4C-AEA1-23561D8CD7F8}" destId="{E5EB2A48-B19B-4C18-ABB3-603FA451F729}" srcOrd="1" destOrd="0" parTransId="{F214024D-00FC-4FF3-99AA-5B56AA6C3EFF}" sibTransId="{8AE30CE6-D2D2-4036-BB66-2498AE390ECA}"/>
    <dgm:cxn modelId="{6694533F-9794-466E-ADA1-9351D1F24484}" type="presParOf" srcId="{E3BFD709-0F2E-424C-81DD-14E186802801}" destId="{F44DFBB1-99CA-441A-8264-1C63870F33CE}" srcOrd="0" destOrd="0" presId="urn:microsoft.com/office/officeart/2005/8/layout/vList2"/>
    <dgm:cxn modelId="{733E082C-8DE7-4B12-AE19-C42E22DD88A5}" type="presParOf" srcId="{E3BFD709-0F2E-424C-81DD-14E186802801}" destId="{7307BC3F-9520-4043-8EC1-239A11343935}" srcOrd="1" destOrd="0" presId="urn:microsoft.com/office/officeart/2005/8/layout/vList2"/>
    <dgm:cxn modelId="{2C1A2C9C-A6F8-43B4-94E0-5D0DF7F0EC0B}" type="presParOf" srcId="{E3BFD709-0F2E-424C-81DD-14E186802801}" destId="{A6FAF4A0-2BBD-4632-AAAA-42E434F1EDA7}" srcOrd="2" destOrd="0" presId="urn:microsoft.com/office/officeart/2005/8/layout/vList2"/>
    <dgm:cxn modelId="{1ECF9229-A2FB-43B1-A924-11AF84F5457F}" type="presParOf" srcId="{E3BFD709-0F2E-424C-81DD-14E186802801}" destId="{87DA05DE-EA61-4AD8-AE0F-72B9291175D5}" srcOrd="3" destOrd="0" presId="urn:microsoft.com/office/officeart/2005/8/layout/vList2"/>
    <dgm:cxn modelId="{C015D43D-63F2-4C99-8E6B-85DB70C8D893}" type="presParOf" srcId="{E3BFD709-0F2E-424C-81DD-14E186802801}" destId="{5B1296AF-3D69-4022-803A-7C573DBCE322}" srcOrd="4" destOrd="0" presId="urn:microsoft.com/office/officeart/2005/8/layout/vList2"/>
    <dgm:cxn modelId="{D9A7F9F0-34AA-40E7-8160-5B566A6EC8F3}" type="presParOf" srcId="{E3BFD709-0F2E-424C-81DD-14E186802801}" destId="{779BB898-2CDE-4B3E-812B-94B66B1A64DE}" srcOrd="5" destOrd="0" presId="urn:microsoft.com/office/officeart/2005/8/layout/vList2"/>
    <dgm:cxn modelId="{7215939C-E5C5-4CB3-B83F-6F87DF7DED2E}" type="presParOf" srcId="{E3BFD709-0F2E-424C-81DD-14E186802801}" destId="{153DBC71-09A0-4990-9A04-BB4ACE1BD5D6}" srcOrd="6" destOrd="0" presId="urn:microsoft.com/office/officeart/2005/8/layout/vList2"/>
    <dgm:cxn modelId="{D92AC15C-7851-4952-B531-270780B7A393}" type="presParOf" srcId="{E3BFD709-0F2E-424C-81DD-14E186802801}" destId="{A361635D-F80F-4C43-A949-56BDF77CB138}" srcOrd="7" destOrd="0" presId="urn:microsoft.com/office/officeart/2005/8/layout/vList2"/>
    <dgm:cxn modelId="{D8B54E4E-098F-4783-B7DD-D478F9D7BB35}" type="presParOf" srcId="{E3BFD709-0F2E-424C-81DD-14E186802801}" destId="{D6DB5640-45B3-4B2B-95AD-67B709B58D0A}" srcOrd="8" destOrd="0" presId="urn:microsoft.com/office/officeart/2005/8/layout/vList2"/>
    <dgm:cxn modelId="{FB69E8F4-A5E8-4E69-8935-B04D1E7369C5}" type="presParOf" srcId="{E3BFD709-0F2E-424C-81DD-14E186802801}" destId="{651148C8-FF76-47DB-BB7F-DE1CD11ECDDA}" srcOrd="9" destOrd="0" presId="urn:microsoft.com/office/officeart/2005/8/layout/vList2"/>
    <dgm:cxn modelId="{7B2FC7BF-8F6C-48FB-905D-FC7839729B79}" type="presParOf" srcId="{E3BFD709-0F2E-424C-81DD-14E186802801}" destId="{CCF69BBB-6697-4963-93B2-D2B02229249A}" srcOrd="10" destOrd="0" presId="urn:microsoft.com/office/officeart/2005/8/layout/vList2"/>
    <dgm:cxn modelId="{823FC242-FC18-4AD5-9B16-B2EDAF4E0B18}" type="presParOf" srcId="{E3BFD709-0F2E-424C-81DD-14E186802801}" destId="{59256C7A-8E02-4658-A0ED-968C0059855C}" srcOrd="11" destOrd="0" presId="urn:microsoft.com/office/officeart/2005/8/layout/vList2"/>
    <dgm:cxn modelId="{E1E2A890-8132-4A96-9CBC-13EA9C937E08}" type="presParOf" srcId="{E3BFD709-0F2E-424C-81DD-14E186802801}" destId="{FD0CF7BD-1F54-4349-836C-0AFFFA49E908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F0E107A-7226-4D4C-AEA1-23561D8CD7F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1F04DD9-D385-4063-8F1C-04DA1A2CB22F}">
      <dgm:prSet phldrT="[Tekst]" custT="1"/>
      <dgm:spPr>
        <a:solidFill>
          <a:srgbClr val="FF0000"/>
        </a:solidFill>
      </dgm:spPr>
      <dgm:t>
        <a:bodyPr/>
        <a:lstStyle/>
        <a:p>
          <a:pPr algn="ctr"/>
          <a:r>
            <a:rPr lang="pl-PL" sz="1500" dirty="0" err="1"/>
            <a:t>Launch</a:t>
          </a:r>
          <a:r>
            <a:rPr lang="pl-PL" sz="1500" dirty="0"/>
            <a:t> </a:t>
          </a:r>
          <a:r>
            <a:rPr lang="pl-PL" sz="1500" dirty="0" err="1"/>
            <a:t>Trailer</a:t>
          </a:r>
          <a:endParaRPr lang="pl-PL" sz="1500" dirty="0"/>
        </a:p>
      </dgm:t>
    </dgm:pt>
    <dgm:pt modelId="{9EC96F5F-D7FA-4F96-8BAE-334E5D58E74A}" type="parTrans" cxnId="{CE7EFE06-28E9-409A-8037-B175B88A091E}">
      <dgm:prSet/>
      <dgm:spPr/>
      <dgm:t>
        <a:bodyPr/>
        <a:lstStyle/>
        <a:p>
          <a:endParaRPr lang="pl-PL"/>
        </a:p>
      </dgm:t>
    </dgm:pt>
    <dgm:pt modelId="{2F2C42BC-A660-44CB-A01E-ACBAB62429E9}" type="sibTrans" cxnId="{CE7EFE06-28E9-409A-8037-B175B88A091E}">
      <dgm:prSet/>
      <dgm:spPr/>
      <dgm:t>
        <a:bodyPr/>
        <a:lstStyle/>
        <a:p>
          <a:endParaRPr lang="pl-PL"/>
        </a:p>
      </dgm:t>
    </dgm:pt>
    <dgm:pt modelId="{E5EB2A48-B19B-4C18-ABB3-603FA451F729}">
      <dgm:prSet phldrT="[Tekst]" custT="1"/>
      <dgm:spPr>
        <a:solidFill>
          <a:srgbClr val="FF0000"/>
        </a:solidFill>
      </dgm:spPr>
      <dgm:t>
        <a:bodyPr/>
        <a:lstStyle/>
        <a:p>
          <a:pPr algn="ctr"/>
          <a:r>
            <a:rPr lang="pl-PL" sz="1500" dirty="0"/>
            <a:t>Review </a:t>
          </a:r>
          <a:r>
            <a:rPr lang="pl-PL" sz="1500" dirty="0" err="1"/>
            <a:t>keys</a:t>
          </a:r>
          <a:r>
            <a:rPr lang="pl-PL" sz="1500" dirty="0"/>
            <a:t> for media</a:t>
          </a:r>
        </a:p>
      </dgm:t>
    </dgm:pt>
    <dgm:pt modelId="{F214024D-00FC-4FF3-99AA-5B56AA6C3EFF}" type="parTrans" cxnId="{8790EBFB-BB2D-4F4C-87B1-01B75BE14DEA}">
      <dgm:prSet/>
      <dgm:spPr/>
      <dgm:t>
        <a:bodyPr/>
        <a:lstStyle/>
        <a:p>
          <a:endParaRPr lang="pl-PL"/>
        </a:p>
      </dgm:t>
    </dgm:pt>
    <dgm:pt modelId="{8AE30CE6-D2D2-4036-BB66-2498AE390ECA}" type="sibTrans" cxnId="{8790EBFB-BB2D-4F4C-87B1-01B75BE14DEA}">
      <dgm:prSet/>
      <dgm:spPr/>
      <dgm:t>
        <a:bodyPr/>
        <a:lstStyle/>
        <a:p>
          <a:endParaRPr lang="pl-PL"/>
        </a:p>
      </dgm:t>
    </dgm:pt>
    <dgm:pt modelId="{CF452E1A-3E62-4291-9F49-2802D77E72B6}">
      <dgm:prSet phldrT="[Tekst]" custT="1"/>
      <dgm:spPr>
        <a:solidFill>
          <a:srgbClr val="FF0000"/>
        </a:solidFill>
      </dgm:spPr>
      <dgm:t>
        <a:bodyPr/>
        <a:lstStyle/>
        <a:p>
          <a:pPr algn="ctr"/>
          <a:r>
            <a:rPr lang="pl-PL" sz="1500" dirty="0" err="1"/>
            <a:t>Social</a:t>
          </a:r>
          <a:r>
            <a:rPr lang="pl-PL" sz="1500" dirty="0"/>
            <a:t> Media</a:t>
          </a:r>
        </a:p>
      </dgm:t>
    </dgm:pt>
    <dgm:pt modelId="{2A264D6F-FF9B-4092-BE63-B9F1FD99275D}" type="parTrans" cxnId="{64474940-C017-4EA6-9084-1378E165CF4C}">
      <dgm:prSet/>
      <dgm:spPr/>
      <dgm:t>
        <a:bodyPr/>
        <a:lstStyle/>
        <a:p>
          <a:endParaRPr lang="pl-PL"/>
        </a:p>
      </dgm:t>
    </dgm:pt>
    <dgm:pt modelId="{B2670373-B5A7-4CA6-BED0-96FBE607A666}" type="sibTrans" cxnId="{64474940-C017-4EA6-9084-1378E165CF4C}">
      <dgm:prSet/>
      <dgm:spPr/>
      <dgm:t>
        <a:bodyPr/>
        <a:lstStyle/>
        <a:p>
          <a:endParaRPr lang="pl-PL"/>
        </a:p>
      </dgm:t>
    </dgm:pt>
    <dgm:pt modelId="{AD3FB73A-F03F-4311-BD92-2905766723AC}">
      <dgm:prSet phldrT="[Tekst]" custT="1"/>
      <dgm:spPr>
        <a:solidFill>
          <a:srgbClr val="FF0000"/>
        </a:solidFill>
      </dgm:spPr>
      <dgm:t>
        <a:bodyPr/>
        <a:lstStyle/>
        <a:p>
          <a:pPr algn="ctr"/>
          <a:r>
            <a:rPr lang="pl-PL" sz="1500" dirty="0"/>
            <a:t>FB, Instagram </a:t>
          </a:r>
          <a:r>
            <a:rPr lang="pl-PL" sz="1500" dirty="0" err="1"/>
            <a:t>ads</a:t>
          </a:r>
          <a:endParaRPr lang="pl-PL" sz="1500" dirty="0"/>
        </a:p>
      </dgm:t>
    </dgm:pt>
    <dgm:pt modelId="{243AADE1-0FFF-4F21-A686-F17DC1894308}" type="parTrans" cxnId="{4031A402-56A4-4611-AB8E-B6FBD08F1DCE}">
      <dgm:prSet/>
      <dgm:spPr/>
      <dgm:t>
        <a:bodyPr/>
        <a:lstStyle/>
        <a:p>
          <a:endParaRPr lang="pl-PL"/>
        </a:p>
      </dgm:t>
    </dgm:pt>
    <dgm:pt modelId="{4B8804F7-4175-4D64-87B6-9F77AB1B06A9}" type="sibTrans" cxnId="{4031A402-56A4-4611-AB8E-B6FBD08F1DCE}">
      <dgm:prSet/>
      <dgm:spPr/>
      <dgm:t>
        <a:bodyPr/>
        <a:lstStyle/>
        <a:p>
          <a:endParaRPr lang="pl-PL"/>
        </a:p>
      </dgm:t>
    </dgm:pt>
    <dgm:pt modelId="{B1C4782E-ED0D-40B9-9062-25E1D1B9E306}">
      <dgm:prSet phldrT="[Tekst]" custT="1"/>
      <dgm:spPr>
        <a:solidFill>
          <a:srgbClr val="FF0000"/>
        </a:solidFill>
      </dgm:spPr>
      <dgm:t>
        <a:bodyPr/>
        <a:lstStyle/>
        <a:p>
          <a:pPr algn="ctr"/>
          <a:r>
            <a:rPr lang="pl-PL" sz="1500" dirty="0" err="1"/>
            <a:t>Steam</a:t>
          </a:r>
          <a:r>
            <a:rPr lang="pl-PL" sz="1500" dirty="0"/>
            <a:t> </a:t>
          </a:r>
          <a:r>
            <a:rPr lang="pl-PL" sz="1500" dirty="0" err="1"/>
            <a:t>GamePage</a:t>
          </a:r>
          <a:endParaRPr lang="pl-PL" sz="1500" dirty="0"/>
        </a:p>
      </dgm:t>
    </dgm:pt>
    <dgm:pt modelId="{4E2126A8-721F-4799-8936-E251E929C6BB}" type="parTrans" cxnId="{2CA3C8A6-F1FE-485B-B8A4-1132C405693A}">
      <dgm:prSet/>
      <dgm:spPr/>
      <dgm:t>
        <a:bodyPr/>
        <a:lstStyle/>
        <a:p>
          <a:endParaRPr lang="pl-PL"/>
        </a:p>
      </dgm:t>
    </dgm:pt>
    <dgm:pt modelId="{B8C24607-1C19-40CA-9638-E38422C8E582}" type="sibTrans" cxnId="{2CA3C8A6-F1FE-485B-B8A4-1132C405693A}">
      <dgm:prSet/>
      <dgm:spPr/>
      <dgm:t>
        <a:bodyPr/>
        <a:lstStyle/>
        <a:p>
          <a:endParaRPr lang="pl-PL"/>
        </a:p>
      </dgm:t>
    </dgm:pt>
    <dgm:pt modelId="{F63B69D6-42BF-4F6E-81A9-71C6D96A0B70}">
      <dgm:prSet phldrT="[Tekst]" custT="1"/>
      <dgm:spPr>
        <a:solidFill>
          <a:srgbClr val="FF0000"/>
        </a:solidFill>
      </dgm:spPr>
      <dgm:t>
        <a:bodyPr/>
        <a:lstStyle/>
        <a:p>
          <a:pPr algn="ctr"/>
          <a:r>
            <a:rPr lang="pl-PL" sz="1500" dirty="0"/>
            <a:t>Newsletter</a:t>
          </a:r>
        </a:p>
      </dgm:t>
    </dgm:pt>
    <dgm:pt modelId="{C8918D20-F046-4395-A2DC-D025BCA973C8}" type="parTrans" cxnId="{3D778A06-27D4-438D-A930-060DBBF35AED}">
      <dgm:prSet/>
      <dgm:spPr/>
      <dgm:t>
        <a:bodyPr/>
        <a:lstStyle/>
        <a:p>
          <a:endParaRPr lang="pl-PL"/>
        </a:p>
      </dgm:t>
    </dgm:pt>
    <dgm:pt modelId="{B9200D0C-9CF4-4635-88CF-554EC8C863BB}" type="sibTrans" cxnId="{3D778A06-27D4-438D-A930-060DBBF35AED}">
      <dgm:prSet/>
      <dgm:spPr/>
      <dgm:t>
        <a:bodyPr/>
        <a:lstStyle/>
        <a:p>
          <a:endParaRPr lang="pl-PL"/>
        </a:p>
      </dgm:t>
    </dgm:pt>
    <dgm:pt modelId="{C1DF92FC-63D0-4397-865C-D012019FE40F}">
      <dgm:prSet phldrT="[Tekst]" custT="1"/>
      <dgm:spPr>
        <a:solidFill>
          <a:srgbClr val="FF0000"/>
        </a:solidFill>
      </dgm:spPr>
      <dgm:t>
        <a:bodyPr/>
        <a:lstStyle/>
        <a:p>
          <a:pPr algn="ctr"/>
          <a:r>
            <a:rPr lang="pl-PL" sz="1500" dirty="0"/>
            <a:t>Gamescom and PAX </a:t>
          </a:r>
        </a:p>
      </dgm:t>
    </dgm:pt>
    <dgm:pt modelId="{A78A3893-A67C-47D2-8E54-3421C04ED609}" type="parTrans" cxnId="{7479E655-534F-4A06-9F3E-A9B730C5F817}">
      <dgm:prSet/>
      <dgm:spPr/>
      <dgm:t>
        <a:bodyPr/>
        <a:lstStyle/>
        <a:p>
          <a:endParaRPr lang="pl-PL"/>
        </a:p>
      </dgm:t>
    </dgm:pt>
    <dgm:pt modelId="{A9861F82-9A68-4979-8930-85D62339F418}" type="sibTrans" cxnId="{7479E655-534F-4A06-9F3E-A9B730C5F817}">
      <dgm:prSet/>
      <dgm:spPr/>
      <dgm:t>
        <a:bodyPr/>
        <a:lstStyle/>
        <a:p>
          <a:endParaRPr lang="pl-PL"/>
        </a:p>
      </dgm:t>
    </dgm:pt>
    <dgm:pt modelId="{E3BFD709-0F2E-424C-81DD-14E186802801}" type="pres">
      <dgm:prSet presAssocID="{8F0E107A-7226-4D4C-AEA1-23561D8CD7F8}" presName="linear" presStyleCnt="0">
        <dgm:presLayoutVars>
          <dgm:animLvl val="lvl"/>
          <dgm:resizeHandles val="exact"/>
        </dgm:presLayoutVars>
      </dgm:prSet>
      <dgm:spPr/>
    </dgm:pt>
    <dgm:pt modelId="{F44DFBB1-99CA-441A-8264-1C63870F33CE}" type="pres">
      <dgm:prSet presAssocID="{51F04DD9-D385-4063-8F1C-04DA1A2CB22F}" presName="parentText" presStyleLbl="node1" presStyleIdx="0" presStyleCnt="7" custScaleY="48983" custLinFactY="-25796" custLinFactNeighborY="-100000">
        <dgm:presLayoutVars>
          <dgm:chMax val="0"/>
          <dgm:bulletEnabled val="1"/>
        </dgm:presLayoutVars>
      </dgm:prSet>
      <dgm:spPr/>
    </dgm:pt>
    <dgm:pt modelId="{7307BC3F-9520-4043-8EC1-239A11343935}" type="pres">
      <dgm:prSet presAssocID="{2F2C42BC-A660-44CB-A01E-ACBAB62429E9}" presName="spacer" presStyleCnt="0"/>
      <dgm:spPr/>
    </dgm:pt>
    <dgm:pt modelId="{A6FAF4A0-2BBD-4632-AAAA-42E434F1EDA7}" type="pres">
      <dgm:prSet presAssocID="{E5EB2A48-B19B-4C18-ABB3-603FA451F729}" presName="parentText" presStyleLbl="node1" presStyleIdx="1" presStyleCnt="7" custScaleY="62828" custLinFactNeighborX="431" custLinFactNeighborY="21072">
        <dgm:presLayoutVars>
          <dgm:chMax val="0"/>
          <dgm:bulletEnabled val="1"/>
        </dgm:presLayoutVars>
      </dgm:prSet>
      <dgm:spPr/>
    </dgm:pt>
    <dgm:pt modelId="{87DA05DE-EA61-4AD8-AE0F-72B9291175D5}" type="pres">
      <dgm:prSet presAssocID="{8AE30CE6-D2D2-4036-BB66-2498AE390ECA}" presName="spacer" presStyleCnt="0"/>
      <dgm:spPr/>
    </dgm:pt>
    <dgm:pt modelId="{5B1296AF-3D69-4022-803A-7C573DBCE322}" type="pres">
      <dgm:prSet presAssocID="{CF452E1A-3E62-4291-9F49-2802D77E72B6}" presName="parentText" presStyleLbl="node1" presStyleIdx="2" presStyleCnt="7" custScaleY="48983" custLinFactNeighborX="861" custLinFactNeighborY="-11771">
        <dgm:presLayoutVars>
          <dgm:chMax val="0"/>
          <dgm:bulletEnabled val="1"/>
        </dgm:presLayoutVars>
      </dgm:prSet>
      <dgm:spPr/>
    </dgm:pt>
    <dgm:pt modelId="{779BB898-2CDE-4B3E-812B-94B66B1A64DE}" type="pres">
      <dgm:prSet presAssocID="{B2670373-B5A7-4CA6-BED0-96FBE607A666}" presName="spacer" presStyleCnt="0"/>
      <dgm:spPr/>
    </dgm:pt>
    <dgm:pt modelId="{153DBC71-09A0-4990-9A04-BB4ACE1BD5D6}" type="pres">
      <dgm:prSet presAssocID="{AD3FB73A-F03F-4311-BD92-2905766723AC}" presName="parentText" presStyleLbl="node1" presStyleIdx="3" presStyleCnt="7" custScaleY="43443" custLinFactNeighborX="-2107" custLinFactNeighborY="-12633">
        <dgm:presLayoutVars>
          <dgm:chMax val="0"/>
          <dgm:bulletEnabled val="1"/>
        </dgm:presLayoutVars>
      </dgm:prSet>
      <dgm:spPr/>
    </dgm:pt>
    <dgm:pt modelId="{A361635D-F80F-4C43-A949-56BDF77CB138}" type="pres">
      <dgm:prSet presAssocID="{4B8804F7-4175-4D64-87B6-9F77AB1B06A9}" presName="spacer" presStyleCnt="0"/>
      <dgm:spPr/>
    </dgm:pt>
    <dgm:pt modelId="{D6DB5640-45B3-4B2B-95AD-67B709B58D0A}" type="pres">
      <dgm:prSet presAssocID="{B1C4782E-ED0D-40B9-9062-25E1D1B9E306}" presName="parentText" presStyleLbl="node1" presStyleIdx="4" presStyleCnt="7" custScaleY="51506">
        <dgm:presLayoutVars>
          <dgm:chMax val="0"/>
          <dgm:bulletEnabled val="1"/>
        </dgm:presLayoutVars>
      </dgm:prSet>
      <dgm:spPr/>
    </dgm:pt>
    <dgm:pt modelId="{651148C8-FF76-47DB-BB7F-DE1CD11ECDDA}" type="pres">
      <dgm:prSet presAssocID="{B8C24607-1C19-40CA-9638-E38422C8E582}" presName="spacer" presStyleCnt="0"/>
      <dgm:spPr/>
    </dgm:pt>
    <dgm:pt modelId="{CCF69BBB-6697-4963-93B2-D2B02229249A}" type="pres">
      <dgm:prSet presAssocID="{F63B69D6-42BF-4F6E-81A9-71C6D96A0B70}" presName="parentText" presStyleLbl="node1" presStyleIdx="5" presStyleCnt="7" custScaleY="43070" custLinFactNeighborY="6658">
        <dgm:presLayoutVars>
          <dgm:chMax val="0"/>
          <dgm:bulletEnabled val="1"/>
        </dgm:presLayoutVars>
      </dgm:prSet>
      <dgm:spPr/>
    </dgm:pt>
    <dgm:pt modelId="{59256C7A-8E02-4658-A0ED-968C0059855C}" type="pres">
      <dgm:prSet presAssocID="{B9200D0C-9CF4-4635-88CF-554EC8C863BB}" presName="spacer" presStyleCnt="0"/>
      <dgm:spPr/>
    </dgm:pt>
    <dgm:pt modelId="{FD0CF7BD-1F54-4349-836C-0AFFFA49E908}" type="pres">
      <dgm:prSet presAssocID="{C1DF92FC-63D0-4397-865C-D012019FE40F}" presName="parentText" presStyleLbl="node1" presStyleIdx="6" presStyleCnt="7" custScaleY="64543" custLinFactNeighborY="6658">
        <dgm:presLayoutVars>
          <dgm:chMax val="0"/>
          <dgm:bulletEnabled val="1"/>
        </dgm:presLayoutVars>
      </dgm:prSet>
      <dgm:spPr/>
    </dgm:pt>
  </dgm:ptLst>
  <dgm:cxnLst>
    <dgm:cxn modelId="{4031A402-56A4-4611-AB8E-B6FBD08F1DCE}" srcId="{8F0E107A-7226-4D4C-AEA1-23561D8CD7F8}" destId="{AD3FB73A-F03F-4311-BD92-2905766723AC}" srcOrd="3" destOrd="0" parTransId="{243AADE1-0FFF-4F21-A686-F17DC1894308}" sibTransId="{4B8804F7-4175-4D64-87B6-9F77AB1B06A9}"/>
    <dgm:cxn modelId="{A3AE1C05-C43D-41FF-B96D-98C7A0B1A490}" type="presOf" srcId="{CF452E1A-3E62-4291-9F49-2802D77E72B6}" destId="{5B1296AF-3D69-4022-803A-7C573DBCE322}" srcOrd="0" destOrd="0" presId="urn:microsoft.com/office/officeart/2005/8/layout/vList2"/>
    <dgm:cxn modelId="{3D778A06-27D4-438D-A930-060DBBF35AED}" srcId="{8F0E107A-7226-4D4C-AEA1-23561D8CD7F8}" destId="{F63B69D6-42BF-4F6E-81A9-71C6D96A0B70}" srcOrd="5" destOrd="0" parTransId="{C8918D20-F046-4395-A2DC-D025BCA973C8}" sibTransId="{B9200D0C-9CF4-4635-88CF-554EC8C863BB}"/>
    <dgm:cxn modelId="{CE7EFE06-28E9-409A-8037-B175B88A091E}" srcId="{8F0E107A-7226-4D4C-AEA1-23561D8CD7F8}" destId="{51F04DD9-D385-4063-8F1C-04DA1A2CB22F}" srcOrd="0" destOrd="0" parTransId="{9EC96F5F-D7FA-4F96-8BAE-334E5D58E74A}" sibTransId="{2F2C42BC-A660-44CB-A01E-ACBAB62429E9}"/>
    <dgm:cxn modelId="{3B80FD0E-FCCE-403F-B916-C5C08869FED3}" type="presOf" srcId="{E5EB2A48-B19B-4C18-ABB3-603FA451F729}" destId="{A6FAF4A0-2BBD-4632-AAAA-42E434F1EDA7}" srcOrd="0" destOrd="0" presId="urn:microsoft.com/office/officeart/2005/8/layout/vList2"/>
    <dgm:cxn modelId="{1A03BD36-4966-4BD1-8A55-F4C88A9A6F39}" type="presOf" srcId="{B1C4782E-ED0D-40B9-9062-25E1D1B9E306}" destId="{D6DB5640-45B3-4B2B-95AD-67B709B58D0A}" srcOrd="0" destOrd="0" presId="urn:microsoft.com/office/officeart/2005/8/layout/vList2"/>
    <dgm:cxn modelId="{64474940-C017-4EA6-9084-1378E165CF4C}" srcId="{8F0E107A-7226-4D4C-AEA1-23561D8CD7F8}" destId="{CF452E1A-3E62-4291-9F49-2802D77E72B6}" srcOrd="2" destOrd="0" parTransId="{2A264D6F-FF9B-4092-BE63-B9F1FD99275D}" sibTransId="{B2670373-B5A7-4CA6-BED0-96FBE607A666}"/>
    <dgm:cxn modelId="{7479E655-534F-4A06-9F3E-A9B730C5F817}" srcId="{8F0E107A-7226-4D4C-AEA1-23561D8CD7F8}" destId="{C1DF92FC-63D0-4397-865C-D012019FE40F}" srcOrd="6" destOrd="0" parTransId="{A78A3893-A67C-47D2-8E54-3421C04ED609}" sibTransId="{A9861F82-9A68-4979-8930-85D62339F418}"/>
    <dgm:cxn modelId="{7DA2B99C-489D-4075-8524-92EA950AC4E0}" type="presOf" srcId="{AD3FB73A-F03F-4311-BD92-2905766723AC}" destId="{153DBC71-09A0-4990-9A04-BB4ACE1BD5D6}" srcOrd="0" destOrd="0" presId="urn:microsoft.com/office/officeart/2005/8/layout/vList2"/>
    <dgm:cxn modelId="{575BEC9C-5035-4277-989E-C864C0E41F3D}" type="presOf" srcId="{8F0E107A-7226-4D4C-AEA1-23561D8CD7F8}" destId="{E3BFD709-0F2E-424C-81DD-14E186802801}" srcOrd="0" destOrd="0" presId="urn:microsoft.com/office/officeart/2005/8/layout/vList2"/>
    <dgm:cxn modelId="{2CA3C8A6-F1FE-485B-B8A4-1132C405693A}" srcId="{8F0E107A-7226-4D4C-AEA1-23561D8CD7F8}" destId="{B1C4782E-ED0D-40B9-9062-25E1D1B9E306}" srcOrd="4" destOrd="0" parTransId="{4E2126A8-721F-4799-8936-E251E929C6BB}" sibTransId="{B8C24607-1C19-40CA-9638-E38422C8E582}"/>
    <dgm:cxn modelId="{BE567ED4-F28F-45D5-ABAA-75442059843C}" type="presOf" srcId="{51F04DD9-D385-4063-8F1C-04DA1A2CB22F}" destId="{F44DFBB1-99CA-441A-8264-1C63870F33CE}" srcOrd="0" destOrd="0" presId="urn:microsoft.com/office/officeart/2005/8/layout/vList2"/>
    <dgm:cxn modelId="{1B2061E4-0E3A-45CD-9DA7-428C8474E42B}" type="presOf" srcId="{F63B69D6-42BF-4F6E-81A9-71C6D96A0B70}" destId="{CCF69BBB-6697-4963-93B2-D2B02229249A}" srcOrd="0" destOrd="0" presId="urn:microsoft.com/office/officeart/2005/8/layout/vList2"/>
    <dgm:cxn modelId="{1270EDF2-8B7F-4A75-B03E-457487759577}" type="presOf" srcId="{C1DF92FC-63D0-4397-865C-D012019FE40F}" destId="{FD0CF7BD-1F54-4349-836C-0AFFFA49E908}" srcOrd="0" destOrd="0" presId="urn:microsoft.com/office/officeart/2005/8/layout/vList2"/>
    <dgm:cxn modelId="{8790EBFB-BB2D-4F4C-87B1-01B75BE14DEA}" srcId="{8F0E107A-7226-4D4C-AEA1-23561D8CD7F8}" destId="{E5EB2A48-B19B-4C18-ABB3-603FA451F729}" srcOrd="1" destOrd="0" parTransId="{F214024D-00FC-4FF3-99AA-5B56AA6C3EFF}" sibTransId="{8AE30CE6-D2D2-4036-BB66-2498AE390ECA}"/>
    <dgm:cxn modelId="{6694533F-9794-466E-ADA1-9351D1F24484}" type="presParOf" srcId="{E3BFD709-0F2E-424C-81DD-14E186802801}" destId="{F44DFBB1-99CA-441A-8264-1C63870F33CE}" srcOrd="0" destOrd="0" presId="urn:microsoft.com/office/officeart/2005/8/layout/vList2"/>
    <dgm:cxn modelId="{733E082C-8DE7-4B12-AE19-C42E22DD88A5}" type="presParOf" srcId="{E3BFD709-0F2E-424C-81DD-14E186802801}" destId="{7307BC3F-9520-4043-8EC1-239A11343935}" srcOrd="1" destOrd="0" presId="urn:microsoft.com/office/officeart/2005/8/layout/vList2"/>
    <dgm:cxn modelId="{2C1A2C9C-A6F8-43B4-94E0-5D0DF7F0EC0B}" type="presParOf" srcId="{E3BFD709-0F2E-424C-81DD-14E186802801}" destId="{A6FAF4A0-2BBD-4632-AAAA-42E434F1EDA7}" srcOrd="2" destOrd="0" presId="urn:microsoft.com/office/officeart/2005/8/layout/vList2"/>
    <dgm:cxn modelId="{1ECF9229-A2FB-43B1-A924-11AF84F5457F}" type="presParOf" srcId="{E3BFD709-0F2E-424C-81DD-14E186802801}" destId="{87DA05DE-EA61-4AD8-AE0F-72B9291175D5}" srcOrd="3" destOrd="0" presId="urn:microsoft.com/office/officeart/2005/8/layout/vList2"/>
    <dgm:cxn modelId="{C015D43D-63F2-4C99-8E6B-85DB70C8D893}" type="presParOf" srcId="{E3BFD709-0F2E-424C-81DD-14E186802801}" destId="{5B1296AF-3D69-4022-803A-7C573DBCE322}" srcOrd="4" destOrd="0" presId="urn:microsoft.com/office/officeart/2005/8/layout/vList2"/>
    <dgm:cxn modelId="{D9A7F9F0-34AA-40E7-8160-5B566A6EC8F3}" type="presParOf" srcId="{E3BFD709-0F2E-424C-81DD-14E186802801}" destId="{779BB898-2CDE-4B3E-812B-94B66B1A64DE}" srcOrd="5" destOrd="0" presId="urn:microsoft.com/office/officeart/2005/8/layout/vList2"/>
    <dgm:cxn modelId="{7215939C-E5C5-4CB3-B83F-6F87DF7DED2E}" type="presParOf" srcId="{E3BFD709-0F2E-424C-81DD-14E186802801}" destId="{153DBC71-09A0-4990-9A04-BB4ACE1BD5D6}" srcOrd="6" destOrd="0" presId="urn:microsoft.com/office/officeart/2005/8/layout/vList2"/>
    <dgm:cxn modelId="{D92AC15C-7851-4952-B531-270780B7A393}" type="presParOf" srcId="{E3BFD709-0F2E-424C-81DD-14E186802801}" destId="{A361635D-F80F-4C43-A949-56BDF77CB138}" srcOrd="7" destOrd="0" presId="urn:microsoft.com/office/officeart/2005/8/layout/vList2"/>
    <dgm:cxn modelId="{D8B54E4E-098F-4783-B7DD-D478F9D7BB35}" type="presParOf" srcId="{E3BFD709-0F2E-424C-81DD-14E186802801}" destId="{D6DB5640-45B3-4B2B-95AD-67B709B58D0A}" srcOrd="8" destOrd="0" presId="urn:microsoft.com/office/officeart/2005/8/layout/vList2"/>
    <dgm:cxn modelId="{FB69E8F4-A5E8-4E69-8935-B04D1E7369C5}" type="presParOf" srcId="{E3BFD709-0F2E-424C-81DD-14E186802801}" destId="{651148C8-FF76-47DB-BB7F-DE1CD11ECDDA}" srcOrd="9" destOrd="0" presId="urn:microsoft.com/office/officeart/2005/8/layout/vList2"/>
    <dgm:cxn modelId="{7B2FC7BF-8F6C-48FB-905D-FC7839729B79}" type="presParOf" srcId="{E3BFD709-0F2E-424C-81DD-14E186802801}" destId="{CCF69BBB-6697-4963-93B2-D2B02229249A}" srcOrd="10" destOrd="0" presId="urn:microsoft.com/office/officeart/2005/8/layout/vList2"/>
    <dgm:cxn modelId="{823FC242-FC18-4AD5-9B16-B2EDAF4E0B18}" type="presParOf" srcId="{E3BFD709-0F2E-424C-81DD-14E186802801}" destId="{59256C7A-8E02-4658-A0ED-968C0059855C}" srcOrd="11" destOrd="0" presId="urn:microsoft.com/office/officeart/2005/8/layout/vList2"/>
    <dgm:cxn modelId="{E1E2A890-8132-4A96-9CBC-13EA9C937E08}" type="presParOf" srcId="{E3BFD709-0F2E-424C-81DD-14E186802801}" destId="{FD0CF7BD-1F54-4349-836C-0AFFFA49E908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F0E107A-7226-4D4C-AEA1-23561D8CD7F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1F04DD9-D385-4063-8F1C-04DA1A2CB22F}">
      <dgm:prSet phldrT="[Tekst]" custT="1"/>
      <dgm:spPr>
        <a:solidFill>
          <a:srgbClr val="00B050"/>
        </a:solidFill>
      </dgm:spPr>
      <dgm:t>
        <a:bodyPr/>
        <a:lstStyle/>
        <a:p>
          <a:pPr algn="ctr"/>
          <a:r>
            <a:rPr lang="pl-PL" sz="1500" dirty="0"/>
            <a:t>Story </a:t>
          </a:r>
          <a:r>
            <a:rPr lang="pl-PL" sz="1500" dirty="0" err="1"/>
            <a:t>Trailer</a:t>
          </a:r>
          <a:endParaRPr lang="pl-PL" sz="1500" dirty="0"/>
        </a:p>
      </dgm:t>
    </dgm:pt>
    <dgm:pt modelId="{9EC96F5F-D7FA-4F96-8BAE-334E5D58E74A}" type="parTrans" cxnId="{CE7EFE06-28E9-409A-8037-B175B88A091E}">
      <dgm:prSet/>
      <dgm:spPr/>
      <dgm:t>
        <a:bodyPr/>
        <a:lstStyle/>
        <a:p>
          <a:endParaRPr lang="pl-PL"/>
        </a:p>
      </dgm:t>
    </dgm:pt>
    <dgm:pt modelId="{2F2C42BC-A660-44CB-A01E-ACBAB62429E9}" type="sibTrans" cxnId="{CE7EFE06-28E9-409A-8037-B175B88A091E}">
      <dgm:prSet/>
      <dgm:spPr/>
      <dgm:t>
        <a:bodyPr/>
        <a:lstStyle/>
        <a:p>
          <a:endParaRPr lang="pl-PL"/>
        </a:p>
      </dgm:t>
    </dgm:pt>
    <dgm:pt modelId="{E5EB2A48-B19B-4C18-ABB3-603FA451F729}">
      <dgm:prSet phldrT="[Tekst]" custT="1"/>
      <dgm:spPr>
        <a:solidFill>
          <a:srgbClr val="00B050"/>
        </a:solidFill>
      </dgm:spPr>
      <dgm:t>
        <a:bodyPr/>
        <a:lstStyle/>
        <a:p>
          <a:pPr algn="ctr"/>
          <a:r>
            <a:rPr lang="pl-PL" sz="1500" dirty="0"/>
            <a:t>FB, Instagram </a:t>
          </a:r>
          <a:r>
            <a:rPr lang="pl-PL" sz="1500" dirty="0" err="1"/>
            <a:t>ads</a:t>
          </a:r>
          <a:endParaRPr lang="pl-PL" sz="1500" dirty="0"/>
        </a:p>
      </dgm:t>
    </dgm:pt>
    <dgm:pt modelId="{F214024D-00FC-4FF3-99AA-5B56AA6C3EFF}" type="parTrans" cxnId="{8790EBFB-BB2D-4F4C-87B1-01B75BE14DEA}">
      <dgm:prSet/>
      <dgm:spPr/>
      <dgm:t>
        <a:bodyPr/>
        <a:lstStyle/>
        <a:p>
          <a:endParaRPr lang="pl-PL"/>
        </a:p>
      </dgm:t>
    </dgm:pt>
    <dgm:pt modelId="{8AE30CE6-D2D2-4036-BB66-2498AE390ECA}" type="sibTrans" cxnId="{8790EBFB-BB2D-4F4C-87B1-01B75BE14DEA}">
      <dgm:prSet/>
      <dgm:spPr/>
      <dgm:t>
        <a:bodyPr/>
        <a:lstStyle/>
        <a:p>
          <a:endParaRPr lang="pl-PL"/>
        </a:p>
      </dgm:t>
    </dgm:pt>
    <dgm:pt modelId="{CF452E1A-3E62-4291-9F49-2802D77E72B6}">
      <dgm:prSet phldrT="[Tekst]" custT="1"/>
      <dgm:spPr>
        <a:solidFill>
          <a:srgbClr val="00B050"/>
        </a:solidFill>
      </dgm:spPr>
      <dgm:t>
        <a:bodyPr/>
        <a:lstStyle/>
        <a:p>
          <a:pPr algn="ctr"/>
          <a:r>
            <a:rPr lang="pl-PL" sz="1500" dirty="0" err="1"/>
            <a:t>Social</a:t>
          </a:r>
          <a:r>
            <a:rPr lang="pl-PL" sz="1500" dirty="0"/>
            <a:t> Media</a:t>
          </a:r>
        </a:p>
      </dgm:t>
    </dgm:pt>
    <dgm:pt modelId="{2A264D6F-FF9B-4092-BE63-B9F1FD99275D}" type="parTrans" cxnId="{64474940-C017-4EA6-9084-1378E165CF4C}">
      <dgm:prSet/>
      <dgm:spPr/>
      <dgm:t>
        <a:bodyPr/>
        <a:lstStyle/>
        <a:p>
          <a:endParaRPr lang="pl-PL"/>
        </a:p>
      </dgm:t>
    </dgm:pt>
    <dgm:pt modelId="{B2670373-B5A7-4CA6-BED0-96FBE607A666}" type="sibTrans" cxnId="{64474940-C017-4EA6-9084-1378E165CF4C}">
      <dgm:prSet/>
      <dgm:spPr/>
      <dgm:t>
        <a:bodyPr/>
        <a:lstStyle/>
        <a:p>
          <a:endParaRPr lang="pl-PL"/>
        </a:p>
      </dgm:t>
    </dgm:pt>
    <dgm:pt modelId="{B1C4782E-ED0D-40B9-9062-25E1D1B9E306}">
      <dgm:prSet phldrT="[Tekst]" custT="1"/>
      <dgm:spPr>
        <a:solidFill>
          <a:srgbClr val="00B050"/>
        </a:solidFill>
      </dgm:spPr>
      <dgm:t>
        <a:bodyPr/>
        <a:lstStyle/>
        <a:p>
          <a:pPr algn="ctr"/>
          <a:r>
            <a:rPr lang="pl-PL" sz="1500" dirty="0" err="1"/>
            <a:t>Steam</a:t>
          </a:r>
          <a:r>
            <a:rPr lang="pl-PL" sz="1500" dirty="0"/>
            <a:t> </a:t>
          </a:r>
          <a:r>
            <a:rPr lang="pl-PL" sz="1500" dirty="0" err="1"/>
            <a:t>GamePage</a:t>
          </a:r>
          <a:endParaRPr lang="pl-PL" sz="1500" dirty="0"/>
        </a:p>
      </dgm:t>
    </dgm:pt>
    <dgm:pt modelId="{4E2126A8-721F-4799-8936-E251E929C6BB}" type="parTrans" cxnId="{2CA3C8A6-F1FE-485B-B8A4-1132C405693A}">
      <dgm:prSet/>
      <dgm:spPr/>
      <dgm:t>
        <a:bodyPr/>
        <a:lstStyle/>
        <a:p>
          <a:endParaRPr lang="pl-PL"/>
        </a:p>
      </dgm:t>
    </dgm:pt>
    <dgm:pt modelId="{B8C24607-1C19-40CA-9638-E38422C8E582}" type="sibTrans" cxnId="{2CA3C8A6-F1FE-485B-B8A4-1132C405693A}">
      <dgm:prSet/>
      <dgm:spPr/>
      <dgm:t>
        <a:bodyPr/>
        <a:lstStyle/>
        <a:p>
          <a:endParaRPr lang="pl-PL"/>
        </a:p>
      </dgm:t>
    </dgm:pt>
    <dgm:pt modelId="{F63B69D6-42BF-4F6E-81A9-71C6D96A0B70}">
      <dgm:prSet phldrT="[Tekst]" custT="1"/>
      <dgm:spPr>
        <a:solidFill>
          <a:srgbClr val="00B050"/>
        </a:solidFill>
      </dgm:spPr>
      <dgm:t>
        <a:bodyPr/>
        <a:lstStyle/>
        <a:p>
          <a:pPr algn="ctr"/>
          <a:r>
            <a:rPr lang="pl-PL" sz="1500" dirty="0"/>
            <a:t>Media alert</a:t>
          </a:r>
        </a:p>
      </dgm:t>
    </dgm:pt>
    <dgm:pt modelId="{C8918D20-F046-4395-A2DC-D025BCA973C8}" type="parTrans" cxnId="{3D778A06-27D4-438D-A930-060DBBF35AED}">
      <dgm:prSet/>
      <dgm:spPr/>
      <dgm:t>
        <a:bodyPr/>
        <a:lstStyle/>
        <a:p>
          <a:endParaRPr lang="pl-PL"/>
        </a:p>
      </dgm:t>
    </dgm:pt>
    <dgm:pt modelId="{B9200D0C-9CF4-4635-88CF-554EC8C863BB}" type="sibTrans" cxnId="{3D778A06-27D4-438D-A930-060DBBF35AED}">
      <dgm:prSet/>
      <dgm:spPr/>
      <dgm:t>
        <a:bodyPr/>
        <a:lstStyle/>
        <a:p>
          <a:endParaRPr lang="pl-PL"/>
        </a:p>
      </dgm:t>
    </dgm:pt>
    <dgm:pt modelId="{C1DF92FC-63D0-4397-865C-D012019FE40F}">
      <dgm:prSet phldrT="[Tekst]" custT="1"/>
      <dgm:spPr>
        <a:solidFill>
          <a:srgbClr val="00B050"/>
        </a:solidFill>
      </dgm:spPr>
      <dgm:t>
        <a:bodyPr/>
        <a:lstStyle/>
        <a:p>
          <a:pPr algn="ctr"/>
          <a:r>
            <a:rPr lang="pl-PL" sz="1500" dirty="0"/>
            <a:t>Newsletter </a:t>
          </a:r>
        </a:p>
      </dgm:t>
    </dgm:pt>
    <dgm:pt modelId="{A78A3893-A67C-47D2-8E54-3421C04ED609}" type="parTrans" cxnId="{7479E655-534F-4A06-9F3E-A9B730C5F817}">
      <dgm:prSet/>
      <dgm:spPr/>
      <dgm:t>
        <a:bodyPr/>
        <a:lstStyle/>
        <a:p>
          <a:endParaRPr lang="pl-PL"/>
        </a:p>
      </dgm:t>
    </dgm:pt>
    <dgm:pt modelId="{A9861F82-9A68-4979-8930-85D62339F418}" type="sibTrans" cxnId="{7479E655-534F-4A06-9F3E-A9B730C5F817}">
      <dgm:prSet/>
      <dgm:spPr/>
      <dgm:t>
        <a:bodyPr/>
        <a:lstStyle/>
        <a:p>
          <a:endParaRPr lang="pl-PL"/>
        </a:p>
      </dgm:t>
    </dgm:pt>
    <dgm:pt modelId="{E3BFD709-0F2E-424C-81DD-14E186802801}" type="pres">
      <dgm:prSet presAssocID="{8F0E107A-7226-4D4C-AEA1-23561D8CD7F8}" presName="linear" presStyleCnt="0">
        <dgm:presLayoutVars>
          <dgm:animLvl val="lvl"/>
          <dgm:resizeHandles val="exact"/>
        </dgm:presLayoutVars>
      </dgm:prSet>
      <dgm:spPr/>
    </dgm:pt>
    <dgm:pt modelId="{F44DFBB1-99CA-441A-8264-1C63870F33CE}" type="pres">
      <dgm:prSet presAssocID="{51F04DD9-D385-4063-8F1C-04DA1A2CB22F}" presName="parentText" presStyleLbl="node1" presStyleIdx="0" presStyleCnt="6" custScaleY="48983" custLinFactY="-25796" custLinFactNeighborY="-100000">
        <dgm:presLayoutVars>
          <dgm:chMax val="0"/>
          <dgm:bulletEnabled val="1"/>
        </dgm:presLayoutVars>
      </dgm:prSet>
      <dgm:spPr/>
    </dgm:pt>
    <dgm:pt modelId="{7307BC3F-9520-4043-8EC1-239A11343935}" type="pres">
      <dgm:prSet presAssocID="{2F2C42BC-A660-44CB-A01E-ACBAB62429E9}" presName="spacer" presStyleCnt="0"/>
      <dgm:spPr/>
    </dgm:pt>
    <dgm:pt modelId="{A6FAF4A0-2BBD-4632-AAAA-42E434F1EDA7}" type="pres">
      <dgm:prSet presAssocID="{E5EB2A48-B19B-4C18-ABB3-603FA451F729}" presName="parentText" presStyleLbl="node1" presStyleIdx="1" presStyleCnt="6" custScaleY="62828" custLinFactNeighborX="431" custLinFactNeighborY="21072">
        <dgm:presLayoutVars>
          <dgm:chMax val="0"/>
          <dgm:bulletEnabled val="1"/>
        </dgm:presLayoutVars>
      </dgm:prSet>
      <dgm:spPr/>
    </dgm:pt>
    <dgm:pt modelId="{87DA05DE-EA61-4AD8-AE0F-72B9291175D5}" type="pres">
      <dgm:prSet presAssocID="{8AE30CE6-D2D2-4036-BB66-2498AE390ECA}" presName="spacer" presStyleCnt="0"/>
      <dgm:spPr/>
    </dgm:pt>
    <dgm:pt modelId="{5B1296AF-3D69-4022-803A-7C573DBCE322}" type="pres">
      <dgm:prSet presAssocID="{CF452E1A-3E62-4291-9F49-2802D77E72B6}" presName="parentText" presStyleLbl="node1" presStyleIdx="2" presStyleCnt="6" custScaleY="48983" custLinFactNeighborX="861" custLinFactNeighborY="-11771">
        <dgm:presLayoutVars>
          <dgm:chMax val="0"/>
          <dgm:bulletEnabled val="1"/>
        </dgm:presLayoutVars>
      </dgm:prSet>
      <dgm:spPr/>
    </dgm:pt>
    <dgm:pt modelId="{779BB898-2CDE-4B3E-812B-94B66B1A64DE}" type="pres">
      <dgm:prSet presAssocID="{B2670373-B5A7-4CA6-BED0-96FBE607A666}" presName="spacer" presStyleCnt="0"/>
      <dgm:spPr/>
    </dgm:pt>
    <dgm:pt modelId="{D6DB5640-45B3-4B2B-95AD-67B709B58D0A}" type="pres">
      <dgm:prSet presAssocID="{B1C4782E-ED0D-40B9-9062-25E1D1B9E306}" presName="parentText" presStyleLbl="node1" presStyleIdx="3" presStyleCnt="6" custScaleY="51506">
        <dgm:presLayoutVars>
          <dgm:chMax val="0"/>
          <dgm:bulletEnabled val="1"/>
        </dgm:presLayoutVars>
      </dgm:prSet>
      <dgm:spPr/>
    </dgm:pt>
    <dgm:pt modelId="{651148C8-FF76-47DB-BB7F-DE1CD11ECDDA}" type="pres">
      <dgm:prSet presAssocID="{B8C24607-1C19-40CA-9638-E38422C8E582}" presName="spacer" presStyleCnt="0"/>
      <dgm:spPr/>
    </dgm:pt>
    <dgm:pt modelId="{CCF69BBB-6697-4963-93B2-D2B02229249A}" type="pres">
      <dgm:prSet presAssocID="{F63B69D6-42BF-4F6E-81A9-71C6D96A0B70}" presName="parentText" presStyleLbl="node1" presStyleIdx="4" presStyleCnt="6" custScaleY="43070" custLinFactNeighborY="6658">
        <dgm:presLayoutVars>
          <dgm:chMax val="0"/>
          <dgm:bulletEnabled val="1"/>
        </dgm:presLayoutVars>
      </dgm:prSet>
      <dgm:spPr/>
    </dgm:pt>
    <dgm:pt modelId="{59256C7A-8E02-4658-A0ED-968C0059855C}" type="pres">
      <dgm:prSet presAssocID="{B9200D0C-9CF4-4635-88CF-554EC8C863BB}" presName="spacer" presStyleCnt="0"/>
      <dgm:spPr/>
    </dgm:pt>
    <dgm:pt modelId="{FD0CF7BD-1F54-4349-836C-0AFFFA49E908}" type="pres">
      <dgm:prSet presAssocID="{C1DF92FC-63D0-4397-865C-D012019FE40F}" presName="parentText" presStyleLbl="node1" presStyleIdx="5" presStyleCnt="6" custScaleY="48285" custLinFactNeighborY="6658">
        <dgm:presLayoutVars>
          <dgm:chMax val="0"/>
          <dgm:bulletEnabled val="1"/>
        </dgm:presLayoutVars>
      </dgm:prSet>
      <dgm:spPr/>
    </dgm:pt>
  </dgm:ptLst>
  <dgm:cxnLst>
    <dgm:cxn modelId="{A3AE1C05-C43D-41FF-B96D-98C7A0B1A490}" type="presOf" srcId="{CF452E1A-3E62-4291-9F49-2802D77E72B6}" destId="{5B1296AF-3D69-4022-803A-7C573DBCE322}" srcOrd="0" destOrd="0" presId="urn:microsoft.com/office/officeart/2005/8/layout/vList2"/>
    <dgm:cxn modelId="{3D778A06-27D4-438D-A930-060DBBF35AED}" srcId="{8F0E107A-7226-4D4C-AEA1-23561D8CD7F8}" destId="{F63B69D6-42BF-4F6E-81A9-71C6D96A0B70}" srcOrd="4" destOrd="0" parTransId="{C8918D20-F046-4395-A2DC-D025BCA973C8}" sibTransId="{B9200D0C-9CF4-4635-88CF-554EC8C863BB}"/>
    <dgm:cxn modelId="{CE7EFE06-28E9-409A-8037-B175B88A091E}" srcId="{8F0E107A-7226-4D4C-AEA1-23561D8CD7F8}" destId="{51F04DD9-D385-4063-8F1C-04DA1A2CB22F}" srcOrd="0" destOrd="0" parTransId="{9EC96F5F-D7FA-4F96-8BAE-334E5D58E74A}" sibTransId="{2F2C42BC-A660-44CB-A01E-ACBAB62429E9}"/>
    <dgm:cxn modelId="{3B80FD0E-FCCE-403F-B916-C5C08869FED3}" type="presOf" srcId="{E5EB2A48-B19B-4C18-ABB3-603FA451F729}" destId="{A6FAF4A0-2BBD-4632-AAAA-42E434F1EDA7}" srcOrd="0" destOrd="0" presId="urn:microsoft.com/office/officeart/2005/8/layout/vList2"/>
    <dgm:cxn modelId="{1A03BD36-4966-4BD1-8A55-F4C88A9A6F39}" type="presOf" srcId="{B1C4782E-ED0D-40B9-9062-25E1D1B9E306}" destId="{D6DB5640-45B3-4B2B-95AD-67B709B58D0A}" srcOrd="0" destOrd="0" presId="urn:microsoft.com/office/officeart/2005/8/layout/vList2"/>
    <dgm:cxn modelId="{64474940-C017-4EA6-9084-1378E165CF4C}" srcId="{8F0E107A-7226-4D4C-AEA1-23561D8CD7F8}" destId="{CF452E1A-3E62-4291-9F49-2802D77E72B6}" srcOrd="2" destOrd="0" parTransId="{2A264D6F-FF9B-4092-BE63-B9F1FD99275D}" sibTransId="{B2670373-B5A7-4CA6-BED0-96FBE607A666}"/>
    <dgm:cxn modelId="{7479E655-534F-4A06-9F3E-A9B730C5F817}" srcId="{8F0E107A-7226-4D4C-AEA1-23561D8CD7F8}" destId="{C1DF92FC-63D0-4397-865C-D012019FE40F}" srcOrd="5" destOrd="0" parTransId="{A78A3893-A67C-47D2-8E54-3421C04ED609}" sibTransId="{A9861F82-9A68-4979-8930-85D62339F418}"/>
    <dgm:cxn modelId="{575BEC9C-5035-4277-989E-C864C0E41F3D}" type="presOf" srcId="{8F0E107A-7226-4D4C-AEA1-23561D8CD7F8}" destId="{E3BFD709-0F2E-424C-81DD-14E186802801}" srcOrd="0" destOrd="0" presId="urn:microsoft.com/office/officeart/2005/8/layout/vList2"/>
    <dgm:cxn modelId="{2CA3C8A6-F1FE-485B-B8A4-1132C405693A}" srcId="{8F0E107A-7226-4D4C-AEA1-23561D8CD7F8}" destId="{B1C4782E-ED0D-40B9-9062-25E1D1B9E306}" srcOrd="3" destOrd="0" parTransId="{4E2126A8-721F-4799-8936-E251E929C6BB}" sibTransId="{B8C24607-1C19-40CA-9638-E38422C8E582}"/>
    <dgm:cxn modelId="{BE567ED4-F28F-45D5-ABAA-75442059843C}" type="presOf" srcId="{51F04DD9-D385-4063-8F1C-04DA1A2CB22F}" destId="{F44DFBB1-99CA-441A-8264-1C63870F33CE}" srcOrd="0" destOrd="0" presId="urn:microsoft.com/office/officeart/2005/8/layout/vList2"/>
    <dgm:cxn modelId="{1B2061E4-0E3A-45CD-9DA7-428C8474E42B}" type="presOf" srcId="{F63B69D6-42BF-4F6E-81A9-71C6D96A0B70}" destId="{CCF69BBB-6697-4963-93B2-D2B02229249A}" srcOrd="0" destOrd="0" presId="urn:microsoft.com/office/officeart/2005/8/layout/vList2"/>
    <dgm:cxn modelId="{1270EDF2-8B7F-4A75-B03E-457487759577}" type="presOf" srcId="{C1DF92FC-63D0-4397-865C-D012019FE40F}" destId="{FD0CF7BD-1F54-4349-836C-0AFFFA49E908}" srcOrd="0" destOrd="0" presId="urn:microsoft.com/office/officeart/2005/8/layout/vList2"/>
    <dgm:cxn modelId="{8790EBFB-BB2D-4F4C-87B1-01B75BE14DEA}" srcId="{8F0E107A-7226-4D4C-AEA1-23561D8CD7F8}" destId="{E5EB2A48-B19B-4C18-ABB3-603FA451F729}" srcOrd="1" destOrd="0" parTransId="{F214024D-00FC-4FF3-99AA-5B56AA6C3EFF}" sibTransId="{8AE30CE6-D2D2-4036-BB66-2498AE390ECA}"/>
    <dgm:cxn modelId="{6694533F-9794-466E-ADA1-9351D1F24484}" type="presParOf" srcId="{E3BFD709-0F2E-424C-81DD-14E186802801}" destId="{F44DFBB1-99CA-441A-8264-1C63870F33CE}" srcOrd="0" destOrd="0" presId="urn:microsoft.com/office/officeart/2005/8/layout/vList2"/>
    <dgm:cxn modelId="{733E082C-8DE7-4B12-AE19-C42E22DD88A5}" type="presParOf" srcId="{E3BFD709-0F2E-424C-81DD-14E186802801}" destId="{7307BC3F-9520-4043-8EC1-239A11343935}" srcOrd="1" destOrd="0" presId="urn:microsoft.com/office/officeart/2005/8/layout/vList2"/>
    <dgm:cxn modelId="{2C1A2C9C-A6F8-43B4-94E0-5D0DF7F0EC0B}" type="presParOf" srcId="{E3BFD709-0F2E-424C-81DD-14E186802801}" destId="{A6FAF4A0-2BBD-4632-AAAA-42E434F1EDA7}" srcOrd="2" destOrd="0" presId="urn:microsoft.com/office/officeart/2005/8/layout/vList2"/>
    <dgm:cxn modelId="{1ECF9229-A2FB-43B1-A924-11AF84F5457F}" type="presParOf" srcId="{E3BFD709-0F2E-424C-81DD-14E186802801}" destId="{87DA05DE-EA61-4AD8-AE0F-72B9291175D5}" srcOrd="3" destOrd="0" presId="urn:microsoft.com/office/officeart/2005/8/layout/vList2"/>
    <dgm:cxn modelId="{C015D43D-63F2-4C99-8E6B-85DB70C8D893}" type="presParOf" srcId="{E3BFD709-0F2E-424C-81DD-14E186802801}" destId="{5B1296AF-3D69-4022-803A-7C573DBCE322}" srcOrd="4" destOrd="0" presId="urn:microsoft.com/office/officeart/2005/8/layout/vList2"/>
    <dgm:cxn modelId="{D9A7F9F0-34AA-40E7-8160-5B566A6EC8F3}" type="presParOf" srcId="{E3BFD709-0F2E-424C-81DD-14E186802801}" destId="{779BB898-2CDE-4B3E-812B-94B66B1A64DE}" srcOrd="5" destOrd="0" presId="urn:microsoft.com/office/officeart/2005/8/layout/vList2"/>
    <dgm:cxn modelId="{D8B54E4E-098F-4783-B7DD-D478F9D7BB35}" type="presParOf" srcId="{E3BFD709-0F2E-424C-81DD-14E186802801}" destId="{D6DB5640-45B3-4B2B-95AD-67B709B58D0A}" srcOrd="6" destOrd="0" presId="urn:microsoft.com/office/officeart/2005/8/layout/vList2"/>
    <dgm:cxn modelId="{FB69E8F4-A5E8-4E69-8935-B04D1E7369C5}" type="presParOf" srcId="{E3BFD709-0F2E-424C-81DD-14E186802801}" destId="{651148C8-FF76-47DB-BB7F-DE1CD11ECDDA}" srcOrd="7" destOrd="0" presId="urn:microsoft.com/office/officeart/2005/8/layout/vList2"/>
    <dgm:cxn modelId="{7B2FC7BF-8F6C-48FB-905D-FC7839729B79}" type="presParOf" srcId="{E3BFD709-0F2E-424C-81DD-14E186802801}" destId="{CCF69BBB-6697-4963-93B2-D2B02229249A}" srcOrd="8" destOrd="0" presId="urn:microsoft.com/office/officeart/2005/8/layout/vList2"/>
    <dgm:cxn modelId="{823FC242-FC18-4AD5-9B16-B2EDAF4E0B18}" type="presParOf" srcId="{E3BFD709-0F2E-424C-81DD-14E186802801}" destId="{59256C7A-8E02-4658-A0ED-968C0059855C}" srcOrd="9" destOrd="0" presId="urn:microsoft.com/office/officeart/2005/8/layout/vList2"/>
    <dgm:cxn modelId="{E1E2A890-8132-4A96-9CBC-13EA9C937E08}" type="presParOf" srcId="{E3BFD709-0F2E-424C-81DD-14E186802801}" destId="{FD0CF7BD-1F54-4349-836C-0AFFFA49E908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F0E107A-7226-4D4C-AEA1-23561D8CD7F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1F04DD9-D385-4063-8F1C-04DA1A2CB22F}">
      <dgm:prSet phldrT="[Tekst]" custT="1"/>
      <dgm:spPr>
        <a:solidFill>
          <a:srgbClr val="FF0000"/>
        </a:solidFill>
      </dgm:spPr>
      <dgm:t>
        <a:bodyPr/>
        <a:lstStyle/>
        <a:p>
          <a:pPr algn="ctr"/>
          <a:r>
            <a:rPr lang="pl-PL" sz="1500" dirty="0" err="1"/>
            <a:t>Trailer</a:t>
          </a:r>
          <a:r>
            <a:rPr lang="pl-PL" sz="1500" dirty="0"/>
            <a:t> (</a:t>
          </a:r>
          <a:r>
            <a:rPr lang="pl-PL" sz="1500" dirty="0" err="1"/>
            <a:t>Mob</a:t>
          </a:r>
          <a:r>
            <a:rPr lang="pl-PL" sz="1500" dirty="0"/>
            <a:t> + NS)</a:t>
          </a:r>
        </a:p>
      </dgm:t>
    </dgm:pt>
    <dgm:pt modelId="{9EC96F5F-D7FA-4F96-8BAE-334E5D58E74A}" type="parTrans" cxnId="{CE7EFE06-28E9-409A-8037-B175B88A091E}">
      <dgm:prSet/>
      <dgm:spPr/>
      <dgm:t>
        <a:bodyPr/>
        <a:lstStyle/>
        <a:p>
          <a:endParaRPr lang="pl-PL"/>
        </a:p>
      </dgm:t>
    </dgm:pt>
    <dgm:pt modelId="{2F2C42BC-A660-44CB-A01E-ACBAB62429E9}" type="sibTrans" cxnId="{CE7EFE06-28E9-409A-8037-B175B88A091E}">
      <dgm:prSet/>
      <dgm:spPr/>
      <dgm:t>
        <a:bodyPr/>
        <a:lstStyle/>
        <a:p>
          <a:endParaRPr lang="pl-PL"/>
        </a:p>
      </dgm:t>
    </dgm:pt>
    <dgm:pt modelId="{E5EB2A48-B19B-4C18-ABB3-603FA451F729}">
      <dgm:prSet phldrT="[Tekst]" custT="1"/>
      <dgm:spPr>
        <a:solidFill>
          <a:srgbClr val="FF0000"/>
        </a:solidFill>
      </dgm:spPr>
      <dgm:t>
        <a:bodyPr/>
        <a:lstStyle/>
        <a:p>
          <a:pPr algn="ctr"/>
          <a:r>
            <a:rPr lang="pl-PL" sz="1500" dirty="0"/>
            <a:t>Media alert</a:t>
          </a:r>
        </a:p>
      </dgm:t>
    </dgm:pt>
    <dgm:pt modelId="{F214024D-00FC-4FF3-99AA-5B56AA6C3EFF}" type="parTrans" cxnId="{8790EBFB-BB2D-4F4C-87B1-01B75BE14DEA}">
      <dgm:prSet/>
      <dgm:spPr/>
      <dgm:t>
        <a:bodyPr/>
        <a:lstStyle/>
        <a:p>
          <a:endParaRPr lang="pl-PL"/>
        </a:p>
      </dgm:t>
    </dgm:pt>
    <dgm:pt modelId="{8AE30CE6-D2D2-4036-BB66-2498AE390ECA}" type="sibTrans" cxnId="{8790EBFB-BB2D-4F4C-87B1-01B75BE14DEA}">
      <dgm:prSet/>
      <dgm:spPr/>
      <dgm:t>
        <a:bodyPr/>
        <a:lstStyle/>
        <a:p>
          <a:endParaRPr lang="pl-PL"/>
        </a:p>
      </dgm:t>
    </dgm:pt>
    <dgm:pt modelId="{CF452E1A-3E62-4291-9F49-2802D77E72B6}">
      <dgm:prSet phldrT="[Tekst]" custT="1"/>
      <dgm:spPr>
        <a:solidFill>
          <a:srgbClr val="FF0000"/>
        </a:solidFill>
      </dgm:spPr>
      <dgm:t>
        <a:bodyPr/>
        <a:lstStyle/>
        <a:p>
          <a:pPr algn="ctr"/>
          <a:r>
            <a:rPr lang="pl-PL" sz="1500" dirty="0"/>
            <a:t>Google and Apple </a:t>
          </a:r>
          <a:r>
            <a:rPr lang="pl-PL" sz="1500" dirty="0" err="1"/>
            <a:t>paperwork</a:t>
          </a:r>
          <a:endParaRPr lang="pl-PL" sz="1500" dirty="0"/>
        </a:p>
      </dgm:t>
    </dgm:pt>
    <dgm:pt modelId="{2A264D6F-FF9B-4092-BE63-B9F1FD99275D}" type="parTrans" cxnId="{64474940-C017-4EA6-9084-1378E165CF4C}">
      <dgm:prSet/>
      <dgm:spPr/>
      <dgm:t>
        <a:bodyPr/>
        <a:lstStyle/>
        <a:p>
          <a:endParaRPr lang="pl-PL"/>
        </a:p>
      </dgm:t>
    </dgm:pt>
    <dgm:pt modelId="{B2670373-B5A7-4CA6-BED0-96FBE607A666}" type="sibTrans" cxnId="{64474940-C017-4EA6-9084-1378E165CF4C}">
      <dgm:prSet/>
      <dgm:spPr/>
      <dgm:t>
        <a:bodyPr/>
        <a:lstStyle/>
        <a:p>
          <a:endParaRPr lang="pl-PL"/>
        </a:p>
      </dgm:t>
    </dgm:pt>
    <dgm:pt modelId="{AD3FB73A-F03F-4311-BD92-2905766723AC}">
      <dgm:prSet phldrT="[Tekst]" custT="1"/>
      <dgm:spPr>
        <a:solidFill>
          <a:srgbClr val="FF0000"/>
        </a:solidFill>
      </dgm:spPr>
      <dgm:t>
        <a:bodyPr/>
        <a:lstStyle/>
        <a:p>
          <a:pPr algn="ctr"/>
          <a:r>
            <a:rPr lang="pl-PL" sz="1500" dirty="0"/>
            <a:t>FB, Instagram </a:t>
          </a:r>
          <a:r>
            <a:rPr lang="pl-PL" sz="1500" dirty="0" err="1"/>
            <a:t>ads</a:t>
          </a:r>
          <a:endParaRPr lang="pl-PL" sz="1500" dirty="0"/>
        </a:p>
      </dgm:t>
    </dgm:pt>
    <dgm:pt modelId="{243AADE1-0FFF-4F21-A686-F17DC1894308}" type="parTrans" cxnId="{4031A402-56A4-4611-AB8E-B6FBD08F1DCE}">
      <dgm:prSet/>
      <dgm:spPr/>
      <dgm:t>
        <a:bodyPr/>
        <a:lstStyle/>
        <a:p>
          <a:endParaRPr lang="pl-PL"/>
        </a:p>
      </dgm:t>
    </dgm:pt>
    <dgm:pt modelId="{4B8804F7-4175-4D64-87B6-9F77AB1B06A9}" type="sibTrans" cxnId="{4031A402-56A4-4611-AB8E-B6FBD08F1DCE}">
      <dgm:prSet/>
      <dgm:spPr/>
      <dgm:t>
        <a:bodyPr/>
        <a:lstStyle/>
        <a:p>
          <a:endParaRPr lang="pl-PL"/>
        </a:p>
      </dgm:t>
    </dgm:pt>
    <dgm:pt modelId="{B1C4782E-ED0D-40B9-9062-25E1D1B9E306}">
      <dgm:prSet phldrT="[Tekst]" custT="1"/>
      <dgm:spPr>
        <a:solidFill>
          <a:srgbClr val="FF0000"/>
        </a:solidFill>
      </dgm:spPr>
      <dgm:t>
        <a:bodyPr/>
        <a:lstStyle/>
        <a:p>
          <a:pPr algn="ctr"/>
          <a:r>
            <a:rPr lang="pl-PL" sz="1500" dirty="0"/>
            <a:t>Steam Game </a:t>
          </a:r>
          <a:r>
            <a:rPr lang="pl-PL" sz="1500" dirty="0" err="1"/>
            <a:t>Page</a:t>
          </a:r>
          <a:endParaRPr lang="pl-PL" sz="1500" dirty="0"/>
        </a:p>
      </dgm:t>
    </dgm:pt>
    <dgm:pt modelId="{4E2126A8-721F-4799-8936-E251E929C6BB}" type="parTrans" cxnId="{2CA3C8A6-F1FE-485B-B8A4-1132C405693A}">
      <dgm:prSet/>
      <dgm:spPr/>
      <dgm:t>
        <a:bodyPr/>
        <a:lstStyle/>
        <a:p>
          <a:endParaRPr lang="pl-PL"/>
        </a:p>
      </dgm:t>
    </dgm:pt>
    <dgm:pt modelId="{B8C24607-1C19-40CA-9638-E38422C8E582}" type="sibTrans" cxnId="{2CA3C8A6-F1FE-485B-B8A4-1132C405693A}">
      <dgm:prSet/>
      <dgm:spPr/>
      <dgm:t>
        <a:bodyPr/>
        <a:lstStyle/>
        <a:p>
          <a:endParaRPr lang="pl-PL"/>
        </a:p>
      </dgm:t>
    </dgm:pt>
    <dgm:pt modelId="{F63B69D6-42BF-4F6E-81A9-71C6D96A0B70}">
      <dgm:prSet phldrT="[Tekst]" custT="1"/>
      <dgm:spPr>
        <a:solidFill>
          <a:srgbClr val="FF0000"/>
        </a:solidFill>
      </dgm:spPr>
      <dgm:t>
        <a:bodyPr/>
        <a:lstStyle/>
        <a:p>
          <a:pPr algn="ctr"/>
          <a:r>
            <a:rPr lang="pl-PL" sz="1500" dirty="0"/>
            <a:t>Newsletter</a:t>
          </a:r>
        </a:p>
      </dgm:t>
    </dgm:pt>
    <dgm:pt modelId="{C8918D20-F046-4395-A2DC-D025BCA973C8}" type="parTrans" cxnId="{3D778A06-27D4-438D-A930-060DBBF35AED}">
      <dgm:prSet/>
      <dgm:spPr/>
      <dgm:t>
        <a:bodyPr/>
        <a:lstStyle/>
        <a:p>
          <a:endParaRPr lang="pl-PL"/>
        </a:p>
      </dgm:t>
    </dgm:pt>
    <dgm:pt modelId="{B9200D0C-9CF4-4635-88CF-554EC8C863BB}" type="sibTrans" cxnId="{3D778A06-27D4-438D-A930-060DBBF35AED}">
      <dgm:prSet/>
      <dgm:spPr/>
      <dgm:t>
        <a:bodyPr/>
        <a:lstStyle/>
        <a:p>
          <a:endParaRPr lang="pl-PL"/>
        </a:p>
      </dgm:t>
    </dgm:pt>
    <dgm:pt modelId="{E3BFD709-0F2E-424C-81DD-14E186802801}" type="pres">
      <dgm:prSet presAssocID="{8F0E107A-7226-4D4C-AEA1-23561D8CD7F8}" presName="linear" presStyleCnt="0">
        <dgm:presLayoutVars>
          <dgm:animLvl val="lvl"/>
          <dgm:resizeHandles val="exact"/>
        </dgm:presLayoutVars>
      </dgm:prSet>
      <dgm:spPr/>
    </dgm:pt>
    <dgm:pt modelId="{F44DFBB1-99CA-441A-8264-1C63870F33CE}" type="pres">
      <dgm:prSet presAssocID="{51F04DD9-D385-4063-8F1C-04DA1A2CB22F}" presName="parentText" presStyleLbl="node1" presStyleIdx="0" presStyleCnt="6" custScaleY="48983" custLinFactY="-25796" custLinFactNeighborY="-100000">
        <dgm:presLayoutVars>
          <dgm:chMax val="0"/>
          <dgm:bulletEnabled val="1"/>
        </dgm:presLayoutVars>
      </dgm:prSet>
      <dgm:spPr/>
    </dgm:pt>
    <dgm:pt modelId="{7307BC3F-9520-4043-8EC1-239A11343935}" type="pres">
      <dgm:prSet presAssocID="{2F2C42BC-A660-44CB-A01E-ACBAB62429E9}" presName="spacer" presStyleCnt="0"/>
      <dgm:spPr/>
    </dgm:pt>
    <dgm:pt modelId="{A6FAF4A0-2BBD-4632-AAAA-42E434F1EDA7}" type="pres">
      <dgm:prSet presAssocID="{E5EB2A48-B19B-4C18-ABB3-603FA451F729}" presName="parentText" presStyleLbl="node1" presStyleIdx="1" presStyleCnt="6" custScaleY="62828" custLinFactNeighborX="431" custLinFactNeighborY="21072">
        <dgm:presLayoutVars>
          <dgm:chMax val="0"/>
          <dgm:bulletEnabled val="1"/>
        </dgm:presLayoutVars>
      </dgm:prSet>
      <dgm:spPr/>
    </dgm:pt>
    <dgm:pt modelId="{87DA05DE-EA61-4AD8-AE0F-72B9291175D5}" type="pres">
      <dgm:prSet presAssocID="{8AE30CE6-D2D2-4036-BB66-2498AE390ECA}" presName="spacer" presStyleCnt="0"/>
      <dgm:spPr/>
    </dgm:pt>
    <dgm:pt modelId="{5B1296AF-3D69-4022-803A-7C573DBCE322}" type="pres">
      <dgm:prSet presAssocID="{CF452E1A-3E62-4291-9F49-2802D77E72B6}" presName="parentText" presStyleLbl="node1" presStyleIdx="2" presStyleCnt="6" custScaleY="84669" custLinFactNeighborX="861" custLinFactNeighborY="-11771">
        <dgm:presLayoutVars>
          <dgm:chMax val="0"/>
          <dgm:bulletEnabled val="1"/>
        </dgm:presLayoutVars>
      </dgm:prSet>
      <dgm:spPr/>
    </dgm:pt>
    <dgm:pt modelId="{779BB898-2CDE-4B3E-812B-94B66B1A64DE}" type="pres">
      <dgm:prSet presAssocID="{B2670373-B5A7-4CA6-BED0-96FBE607A666}" presName="spacer" presStyleCnt="0"/>
      <dgm:spPr/>
    </dgm:pt>
    <dgm:pt modelId="{153DBC71-09A0-4990-9A04-BB4ACE1BD5D6}" type="pres">
      <dgm:prSet presAssocID="{AD3FB73A-F03F-4311-BD92-2905766723AC}" presName="parentText" presStyleLbl="node1" presStyleIdx="3" presStyleCnt="6" custScaleY="43443">
        <dgm:presLayoutVars>
          <dgm:chMax val="0"/>
          <dgm:bulletEnabled val="1"/>
        </dgm:presLayoutVars>
      </dgm:prSet>
      <dgm:spPr/>
    </dgm:pt>
    <dgm:pt modelId="{A361635D-F80F-4C43-A949-56BDF77CB138}" type="pres">
      <dgm:prSet presAssocID="{4B8804F7-4175-4D64-87B6-9F77AB1B06A9}" presName="spacer" presStyleCnt="0"/>
      <dgm:spPr/>
    </dgm:pt>
    <dgm:pt modelId="{D6DB5640-45B3-4B2B-95AD-67B709B58D0A}" type="pres">
      <dgm:prSet presAssocID="{B1C4782E-ED0D-40B9-9062-25E1D1B9E306}" presName="parentText" presStyleLbl="node1" presStyleIdx="4" presStyleCnt="6" custScaleY="51506">
        <dgm:presLayoutVars>
          <dgm:chMax val="0"/>
          <dgm:bulletEnabled val="1"/>
        </dgm:presLayoutVars>
      </dgm:prSet>
      <dgm:spPr/>
    </dgm:pt>
    <dgm:pt modelId="{651148C8-FF76-47DB-BB7F-DE1CD11ECDDA}" type="pres">
      <dgm:prSet presAssocID="{B8C24607-1C19-40CA-9638-E38422C8E582}" presName="spacer" presStyleCnt="0"/>
      <dgm:spPr/>
    </dgm:pt>
    <dgm:pt modelId="{CCF69BBB-6697-4963-93B2-D2B02229249A}" type="pres">
      <dgm:prSet presAssocID="{F63B69D6-42BF-4F6E-81A9-71C6D96A0B70}" presName="parentText" presStyleLbl="node1" presStyleIdx="5" presStyleCnt="6" custScaleY="43070" custLinFactNeighborY="6658">
        <dgm:presLayoutVars>
          <dgm:chMax val="0"/>
          <dgm:bulletEnabled val="1"/>
        </dgm:presLayoutVars>
      </dgm:prSet>
      <dgm:spPr/>
    </dgm:pt>
  </dgm:ptLst>
  <dgm:cxnLst>
    <dgm:cxn modelId="{4031A402-56A4-4611-AB8E-B6FBD08F1DCE}" srcId="{8F0E107A-7226-4D4C-AEA1-23561D8CD7F8}" destId="{AD3FB73A-F03F-4311-BD92-2905766723AC}" srcOrd="3" destOrd="0" parTransId="{243AADE1-0FFF-4F21-A686-F17DC1894308}" sibTransId="{4B8804F7-4175-4D64-87B6-9F77AB1B06A9}"/>
    <dgm:cxn modelId="{A3AE1C05-C43D-41FF-B96D-98C7A0B1A490}" type="presOf" srcId="{CF452E1A-3E62-4291-9F49-2802D77E72B6}" destId="{5B1296AF-3D69-4022-803A-7C573DBCE322}" srcOrd="0" destOrd="0" presId="urn:microsoft.com/office/officeart/2005/8/layout/vList2"/>
    <dgm:cxn modelId="{3D778A06-27D4-438D-A930-060DBBF35AED}" srcId="{8F0E107A-7226-4D4C-AEA1-23561D8CD7F8}" destId="{F63B69D6-42BF-4F6E-81A9-71C6D96A0B70}" srcOrd="5" destOrd="0" parTransId="{C8918D20-F046-4395-A2DC-D025BCA973C8}" sibTransId="{B9200D0C-9CF4-4635-88CF-554EC8C863BB}"/>
    <dgm:cxn modelId="{CE7EFE06-28E9-409A-8037-B175B88A091E}" srcId="{8F0E107A-7226-4D4C-AEA1-23561D8CD7F8}" destId="{51F04DD9-D385-4063-8F1C-04DA1A2CB22F}" srcOrd="0" destOrd="0" parTransId="{9EC96F5F-D7FA-4F96-8BAE-334E5D58E74A}" sibTransId="{2F2C42BC-A660-44CB-A01E-ACBAB62429E9}"/>
    <dgm:cxn modelId="{3B80FD0E-FCCE-403F-B916-C5C08869FED3}" type="presOf" srcId="{E5EB2A48-B19B-4C18-ABB3-603FA451F729}" destId="{A6FAF4A0-2BBD-4632-AAAA-42E434F1EDA7}" srcOrd="0" destOrd="0" presId="urn:microsoft.com/office/officeart/2005/8/layout/vList2"/>
    <dgm:cxn modelId="{1A03BD36-4966-4BD1-8A55-F4C88A9A6F39}" type="presOf" srcId="{B1C4782E-ED0D-40B9-9062-25E1D1B9E306}" destId="{D6DB5640-45B3-4B2B-95AD-67B709B58D0A}" srcOrd="0" destOrd="0" presId="urn:microsoft.com/office/officeart/2005/8/layout/vList2"/>
    <dgm:cxn modelId="{64474940-C017-4EA6-9084-1378E165CF4C}" srcId="{8F0E107A-7226-4D4C-AEA1-23561D8CD7F8}" destId="{CF452E1A-3E62-4291-9F49-2802D77E72B6}" srcOrd="2" destOrd="0" parTransId="{2A264D6F-FF9B-4092-BE63-B9F1FD99275D}" sibTransId="{B2670373-B5A7-4CA6-BED0-96FBE607A666}"/>
    <dgm:cxn modelId="{7DA2B99C-489D-4075-8524-92EA950AC4E0}" type="presOf" srcId="{AD3FB73A-F03F-4311-BD92-2905766723AC}" destId="{153DBC71-09A0-4990-9A04-BB4ACE1BD5D6}" srcOrd="0" destOrd="0" presId="urn:microsoft.com/office/officeart/2005/8/layout/vList2"/>
    <dgm:cxn modelId="{575BEC9C-5035-4277-989E-C864C0E41F3D}" type="presOf" srcId="{8F0E107A-7226-4D4C-AEA1-23561D8CD7F8}" destId="{E3BFD709-0F2E-424C-81DD-14E186802801}" srcOrd="0" destOrd="0" presId="urn:microsoft.com/office/officeart/2005/8/layout/vList2"/>
    <dgm:cxn modelId="{2CA3C8A6-F1FE-485B-B8A4-1132C405693A}" srcId="{8F0E107A-7226-4D4C-AEA1-23561D8CD7F8}" destId="{B1C4782E-ED0D-40B9-9062-25E1D1B9E306}" srcOrd="4" destOrd="0" parTransId="{4E2126A8-721F-4799-8936-E251E929C6BB}" sibTransId="{B8C24607-1C19-40CA-9638-E38422C8E582}"/>
    <dgm:cxn modelId="{BE567ED4-F28F-45D5-ABAA-75442059843C}" type="presOf" srcId="{51F04DD9-D385-4063-8F1C-04DA1A2CB22F}" destId="{F44DFBB1-99CA-441A-8264-1C63870F33CE}" srcOrd="0" destOrd="0" presId="urn:microsoft.com/office/officeart/2005/8/layout/vList2"/>
    <dgm:cxn modelId="{1B2061E4-0E3A-45CD-9DA7-428C8474E42B}" type="presOf" srcId="{F63B69D6-42BF-4F6E-81A9-71C6D96A0B70}" destId="{CCF69BBB-6697-4963-93B2-D2B02229249A}" srcOrd="0" destOrd="0" presId="urn:microsoft.com/office/officeart/2005/8/layout/vList2"/>
    <dgm:cxn modelId="{8790EBFB-BB2D-4F4C-87B1-01B75BE14DEA}" srcId="{8F0E107A-7226-4D4C-AEA1-23561D8CD7F8}" destId="{E5EB2A48-B19B-4C18-ABB3-603FA451F729}" srcOrd="1" destOrd="0" parTransId="{F214024D-00FC-4FF3-99AA-5B56AA6C3EFF}" sibTransId="{8AE30CE6-D2D2-4036-BB66-2498AE390ECA}"/>
    <dgm:cxn modelId="{6694533F-9794-466E-ADA1-9351D1F24484}" type="presParOf" srcId="{E3BFD709-0F2E-424C-81DD-14E186802801}" destId="{F44DFBB1-99CA-441A-8264-1C63870F33CE}" srcOrd="0" destOrd="0" presId="urn:microsoft.com/office/officeart/2005/8/layout/vList2"/>
    <dgm:cxn modelId="{733E082C-8DE7-4B12-AE19-C42E22DD88A5}" type="presParOf" srcId="{E3BFD709-0F2E-424C-81DD-14E186802801}" destId="{7307BC3F-9520-4043-8EC1-239A11343935}" srcOrd="1" destOrd="0" presId="urn:microsoft.com/office/officeart/2005/8/layout/vList2"/>
    <dgm:cxn modelId="{2C1A2C9C-A6F8-43B4-94E0-5D0DF7F0EC0B}" type="presParOf" srcId="{E3BFD709-0F2E-424C-81DD-14E186802801}" destId="{A6FAF4A0-2BBD-4632-AAAA-42E434F1EDA7}" srcOrd="2" destOrd="0" presId="urn:microsoft.com/office/officeart/2005/8/layout/vList2"/>
    <dgm:cxn modelId="{1ECF9229-A2FB-43B1-A924-11AF84F5457F}" type="presParOf" srcId="{E3BFD709-0F2E-424C-81DD-14E186802801}" destId="{87DA05DE-EA61-4AD8-AE0F-72B9291175D5}" srcOrd="3" destOrd="0" presId="urn:microsoft.com/office/officeart/2005/8/layout/vList2"/>
    <dgm:cxn modelId="{C015D43D-63F2-4C99-8E6B-85DB70C8D893}" type="presParOf" srcId="{E3BFD709-0F2E-424C-81DD-14E186802801}" destId="{5B1296AF-3D69-4022-803A-7C573DBCE322}" srcOrd="4" destOrd="0" presId="urn:microsoft.com/office/officeart/2005/8/layout/vList2"/>
    <dgm:cxn modelId="{D9A7F9F0-34AA-40E7-8160-5B566A6EC8F3}" type="presParOf" srcId="{E3BFD709-0F2E-424C-81DD-14E186802801}" destId="{779BB898-2CDE-4B3E-812B-94B66B1A64DE}" srcOrd="5" destOrd="0" presId="urn:microsoft.com/office/officeart/2005/8/layout/vList2"/>
    <dgm:cxn modelId="{7215939C-E5C5-4CB3-B83F-6F87DF7DED2E}" type="presParOf" srcId="{E3BFD709-0F2E-424C-81DD-14E186802801}" destId="{153DBC71-09A0-4990-9A04-BB4ACE1BD5D6}" srcOrd="6" destOrd="0" presId="urn:microsoft.com/office/officeart/2005/8/layout/vList2"/>
    <dgm:cxn modelId="{D92AC15C-7851-4952-B531-270780B7A393}" type="presParOf" srcId="{E3BFD709-0F2E-424C-81DD-14E186802801}" destId="{A361635D-F80F-4C43-A949-56BDF77CB138}" srcOrd="7" destOrd="0" presId="urn:microsoft.com/office/officeart/2005/8/layout/vList2"/>
    <dgm:cxn modelId="{D8B54E4E-098F-4783-B7DD-D478F9D7BB35}" type="presParOf" srcId="{E3BFD709-0F2E-424C-81DD-14E186802801}" destId="{D6DB5640-45B3-4B2B-95AD-67B709B58D0A}" srcOrd="8" destOrd="0" presId="urn:microsoft.com/office/officeart/2005/8/layout/vList2"/>
    <dgm:cxn modelId="{FB69E8F4-A5E8-4E69-8935-B04D1E7369C5}" type="presParOf" srcId="{E3BFD709-0F2E-424C-81DD-14E186802801}" destId="{651148C8-FF76-47DB-BB7F-DE1CD11ECDDA}" srcOrd="9" destOrd="0" presId="urn:microsoft.com/office/officeart/2005/8/layout/vList2"/>
    <dgm:cxn modelId="{7B2FC7BF-8F6C-48FB-905D-FC7839729B79}" type="presParOf" srcId="{E3BFD709-0F2E-424C-81DD-14E186802801}" destId="{CCF69BBB-6697-4963-93B2-D2B02229249A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41D683-CDA1-48DB-A78D-4FC4BBA5E098}">
      <dsp:nvSpPr>
        <dsp:cNvPr id="0" name=""/>
        <dsp:cNvSpPr/>
      </dsp:nvSpPr>
      <dsp:spPr>
        <a:xfrm>
          <a:off x="3070358" y="2201333"/>
          <a:ext cx="2686970" cy="276155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/>
            <a:t>Big IDEA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0" kern="1200" dirty="0"/>
            <a:t>IMAGINATION WILL FIND THE WAY</a:t>
          </a:r>
        </a:p>
      </dsp:txBody>
      <dsp:txXfrm>
        <a:off x="3463856" y="2605754"/>
        <a:ext cx="1899974" cy="1952716"/>
      </dsp:txXfrm>
    </dsp:sp>
    <dsp:sp modelId="{F74B43CF-4A49-46F5-A82C-31A65A2B153C}">
      <dsp:nvSpPr>
        <dsp:cNvPr id="0" name=""/>
        <dsp:cNvSpPr/>
      </dsp:nvSpPr>
      <dsp:spPr>
        <a:xfrm rot="16135416">
          <a:off x="4355783" y="2149922"/>
          <a:ext cx="63058" cy="40288"/>
        </a:xfrm>
        <a:custGeom>
          <a:avLst/>
          <a:gdLst/>
          <a:ahLst/>
          <a:cxnLst/>
          <a:rect l="0" t="0" r="0" b="0"/>
          <a:pathLst>
            <a:path>
              <a:moveTo>
                <a:pt x="0" y="20144"/>
              </a:moveTo>
              <a:lnTo>
                <a:pt x="63058" y="20144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 rot="10800000">
        <a:off x="4385736" y="2168490"/>
        <a:ext cx="3152" cy="3152"/>
      </dsp:txXfrm>
    </dsp:sp>
    <dsp:sp modelId="{67B93D7A-F04D-412F-AA72-892F2A461DCB}">
      <dsp:nvSpPr>
        <dsp:cNvPr id="0" name=""/>
        <dsp:cNvSpPr/>
      </dsp:nvSpPr>
      <dsp:spPr>
        <a:xfrm>
          <a:off x="3380239" y="162873"/>
          <a:ext cx="1975844" cy="197584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b="1" kern="1200" dirty="0"/>
            <a:t>I. World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 err="1"/>
            <a:t>surreal</a:t>
          </a:r>
          <a:endParaRPr lang="pl-PL" sz="2500" kern="1200" dirty="0"/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/>
            <a:t>graphics</a:t>
          </a:r>
        </a:p>
      </dsp:txBody>
      <dsp:txXfrm>
        <a:off x="3669595" y="452229"/>
        <a:ext cx="1397132" cy="1397132"/>
      </dsp:txXfrm>
    </dsp:sp>
    <dsp:sp modelId="{BEED020D-B477-46DC-8685-6ACC097CA9B3}">
      <dsp:nvSpPr>
        <dsp:cNvPr id="0" name=""/>
        <dsp:cNvSpPr/>
      </dsp:nvSpPr>
      <dsp:spPr>
        <a:xfrm rot="1800000">
          <a:off x="5569604" y="4296302"/>
          <a:ext cx="232285" cy="40288"/>
        </a:xfrm>
        <a:custGeom>
          <a:avLst/>
          <a:gdLst/>
          <a:ahLst/>
          <a:cxnLst/>
          <a:rect l="0" t="0" r="0" b="0"/>
          <a:pathLst>
            <a:path>
              <a:moveTo>
                <a:pt x="0" y="20144"/>
              </a:moveTo>
              <a:lnTo>
                <a:pt x="232285" y="20144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5679939" y="4310638"/>
        <a:ext cx="11614" cy="11614"/>
      </dsp:txXfrm>
    </dsp:sp>
    <dsp:sp modelId="{59C25EBB-F488-4892-BC06-41A5699F32DA}">
      <dsp:nvSpPr>
        <dsp:cNvPr id="0" name=""/>
        <dsp:cNvSpPr/>
      </dsp:nvSpPr>
      <dsp:spPr>
        <a:xfrm>
          <a:off x="5653972" y="3880556"/>
          <a:ext cx="1975844" cy="1975844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b="1" kern="1200" dirty="0"/>
            <a:t>III. Puzzle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 err="1"/>
            <a:t>weird</a:t>
          </a:r>
          <a:r>
            <a:rPr lang="pl-PL" sz="2500" kern="1200" dirty="0"/>
            <a:t> </a:t>
          </a:r>
          <a:r>
            <a:rPr lang="pl-PL" sz="2500" kern="1200" dirty="0" err="1"/>
            <a:t>puzzles</a:t>
          </a:r>
          <a:endParaRPr lang="pl-PL" sz="2500" kern="1200" dirty="0"/>
        </a:p>
      </dsp:txBody>
      <dsp:txXfrm>
        <a:off x="5943328" y="4169912"/>
        <a:ext cx="1397132" cy="1397132"/>
      </dsp:txXfrm>
    </dsp:sp>
    <dsp:sp modelId="{EB655D10-2F82-4FA3-986E-96AD038C03AF}">
      <dsp:nvSpPr>
        <dsp:cNvPr id="0" name=""/>
        <dsp:cNvSpPr/>
      </dsp:nvSpPr>
      <dsp:spPr>
        <a:xfrm rot="9000000">
          <a:off x="3025797" y="4296302"/>
          <a:ext cx="232285" cy="40288"/>
        </a:xfrm>
        <a:custGeom>
          <a:avLst/>
          <a:gdLst/>
          <a:ahLst/>
          <a:cxnLst/>
          <a:rect l="0" t="0" r="0" b="0"/>
          <a:pathLst>
            <a:path>
              <a:moveTo>
                <a:pt x="0" y="20144"/>
              </a:moveTo>
              <a:lnTo>
                <a:pt x="232285" y="20144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 rot="10800000">
        <a:off x="3136133" y="4310638"/>
        <a:ext cx="11614" cy="11614"/>
      </dsp:txXfrm>
    </dsp:sp>
    <dsp:sp modelId="{33B65BA9-BD5E-410E-8CB8-FAD3BB913388}">
      <dsp:nvSpPr>
        <dsp:cNvPr id="0" name=""/>
        <dsp:cNvSpPr/>
      </dsp:nvSpPr>
      <dsp:spPr>
        <a:xfrm>
          <a:off x="1197870" y="3880556"/>
          <a:ext cx="1975844" cy="1975844"/>
        </a:xfrm>
        <a:prstGeom prst="ellips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b="1" kern="1200" dirty="0"/>
            <a:t>II. Audio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 err="1"/>
            <a:t>music</a:t>
          </a:r>
          <a:r>
            <a:rPr lang="pl-PL" sz="2500" kern="1200" dirty="0"/>
            <a:t> and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 err="1"/>
            <a:t>sounds</a:t>
          </a:r>
          <a:endParaRPr lang="pl-PL" sz="2500" kern="1200" dirty="0"/>
        </a:p>
      </dsp:txBody>
      <dsp:txXfrm>
        <a:off x="1487226" y="4169912"/>
        <a:ext cx="1397132" cy="13971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A4E314-9107-46A7-A77E-F55DC479E4B6}">
      <dsp:nvSpPr>
        <dsp:cNvPr id="0" name=""/>
        <dsp:cNvSpPr/>
      </dsp:nvSpPr>
      <dsp:spPr>
        <a:xfrm>
          <a:off x="3258544" y="4481"/>
          <a:ext cx="1989602" cy="129324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kern="1200" dirty="0"/>
            <a:t>Press</a:t>
          </a:r>
        </a:p>
      </dsp:txBody>
      <dsp:txXfrm>
        <a:off x="3321675" y="67612"/>
        <a:ext cx="1863340" cy="1166979"/>
      </dsp:txXfrm>
    </dsp:sp>
    <dsp:sp modelId="{DA508EEA-A995-4272-B392-3C57112122A8}">
      <dsp:nvSpPr>
        <dsp:cNvPr id="0" name=""/>
        <dsp:cNvSpPr/>
      </dsp:nvSpPr>
      <dsp:spPr>
        <a:xfrm>
          <a:off x="1670985" y="651102"/>
          <a:ext cx="5164719" cy="5164719"/>
        </a:xfrm>
        <a:custGeom>
          <a:avLst/>
          <a:gdLst/>
          <a:ahLst/>
          <a:cxnLst/>
          <a:rect l="0" t="0" r="0" b="0"/>
          <a:pathLst>
            <a:path>
              <a:moveTo>
                <a:pt x="3590810" y="205048"/>
              </a:moveTo>
              <a:arcTo wR="2582359" hR="2582359" stAng="17579194" swAng="1960164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DC9B75-90C1-4CF1-992F-FA6685294897}">
      <dsp:nvSpPr>
        <dsp:cNvPr id="0" name=""/>
        <dsp:cNvSpPr/>
      </dsp:nvSpPr>
      <dsp:spPr>
        <a:xfrm>
          <a:off x="5714514" y="1788848"/>
          <a:ext cx="1989602" cy="1293241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kern="1200" dirty="0"/>
            <a:t>Influencers</a:t>
          </a:r>
        </a:p>
      </dsp:txBody>
      <dsp:txXfrm>
        <a:off x="5777645" y="1851979"/>
        <a:ext cx="1863340" cy="1166979"/>
      </dsp:txXfrm>
    </dsp:sp>
    <dsp:sp modelId="{9CB2DD47-CE36-40A3-A288-18C9F7707AA4}">
      <dsp:nvSpPr>
        <dsp:cNvPr id="0" name=""/>
        <dsp:cNvSpPr/>
      </dsp:nvSpPr>
      <dsp:spPr>
        <a:xfrm>
          <a:off x="1670985" y="651102"/>
          <a:ext cx="5164719" cy="5164719"/>
        </a:xfrm>
        <a:custGeom>
          <a:avLst/>
          <a:gdLst/>
          <a:ahLst/>
          <a:cxnLst/>
          <a:rect l="0" t="0" r="0" b="0"/>
          <a:pathLst>
            <a:path>
              <a:moveTo>
                <a:pt x="5161194" y="2447486"/>
              </a:moveTo>
              <a:arcTo wR="2582359" hR="2582359" stAng="21420370" swAng="2195247"/>
            </a:path>
          </a:pathLst>
        </a:custGeom>
        <a:noFill/>
        <a:ln w="6350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D71C02-09FE-4B3C-AE0C-E5E83ECCC121}">
      <dsp:nvSpPr>
        <dsp:cNvPr id="0" name=""/>
        <dsp:cNvSpPr/>
      </dsp:nvSpPr>
      <dsp:spPr>
        <a:xfrm>
          <a:off x="4776417" y="4676013"/>
          <a:ext cx="1989602" cy="1293241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kern="1200" dirty="0"/>
            <a:t>Partners</a:t>
          </a:r>
        </a:p>
      </dsp:txBody>
      <dsp:txXfrm>
        <a:off x="4839548" y="4739144"/>
        <a:ext cx="1863340" cy="1166979"/>
      </dsp:txXfrm>
    </dsp:sp>
    <dsp:sp modelId="{DE9846C8-2C63-4069-81C4-466D343A766B}">
      <dsp:nvSpPr>
        <dsp:cNvPr id="0" name=""/>
        <dsp:cNvSpPr/>
      </dsp:nvSpPr>
      <dsp:spPr>
        <a:xfrm>
          <a:off x="1670985" y="651102"/>
          <a:ext cx="5164719" cy="5164719"/>
        </a:xfrm>
        <a:custGeom>
          <a:avLst/>
          <a:gdLst/>
          <a:ahLst/>
          <a:cxnLst/>
          <a:rect l="0" t="0" r="0" b="0"/>
          <a:pathLst>
            <a:path>
              <a:moveTo>
                <a:pt x="3095182" y="5113287"/>
              </a:moveTo>
              <a:arcTo wR="2582359" hR="2582359" stAng="4712739" swAng="1374521"/>
            </a:path>
          </a:pathLst>
        </a:custGeom>
        <a:noFill/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C57BC7-47E1-4D44-8B9E-15C53324377A}">
      <dsp:nvSpPr>
        <dsp:cNvPr id="0" name=""/>
        <dsp:cNvSpPr/>
      </dsp:nvSpPr>
      <dsp:spPr>
        <a:xfrm>
          <a:off x="1740671" y="4676013"/>
          <a:ext cx="1989602" cy="1293241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kern="1200" dirty="0"/>
            <a:t>Social Media</a:t>
          </a:r>
        </a:p>
      </dsp:txBody>
      <dsp:txXfrm>
        <a:off x="1803802" y="4739144"/>
        <a:ext cx="1863340" cy="1166979"/>
      </dsp:txXfrm>
    </dsp:sp>
    <dsp:sp modelId="{521D9633-AEE5-4732-8A17-70339918BAA8}">
      <dsp:nvSpPr>
        <dsp:cNvPr id="0" name=""/>
        <dsp:cNvSpPr/>
      </dsp:nvSpPr>
      <dsp:spPr>
        <a:xfrm>
          <a:off x="1670985" y="651102"/>
          <a:ext cx="5164719" cy="5164719"/>
        </a:xfrm>
        <a:custGeom>
          <a:avLst/>
          <a:gdLst/>
          <a:ahLst/>
          <a:cxnLst/>
          <a:rect l="0" t="0" r="0" b="0"/>
          <a:pathLst>
            <a:path>
              <a:moveTo>
                <a:pt x="431298" y="4011176"/>
              </a:moveTo>
              <a:arcTo wR="2582359" hR="2582359" stAng="8784383" swAng="2195247"/>
            </a:path>
          </a:pathLst>
        </a:custGeom>
        <a:noFill/>
        <a:ln w="6350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89B839-3F43-4BB9-B9FC-886C915490CD}">
      <dsp:nvSpPr>
        <dsp:cNvPr id="0" name=""/>
        <dsp:cNvSpPr/>
      </dsp:nvSpPr>
      <dsp:spPr>
        <a:xfrm>
          <a:off x="802574" y="1788848"/>
          <a:ext cx="1989602" cy="1293241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kern="1200" dirty="0" err="1"/>
            <a:t>Events</a:t>
          </a:r>
          <a:endParaRPr lang="pl-PL" sz="2800" kern="1200" dirty="0"/>
        </a:p>
      </dsp:txBody>
      <dsp:txXfrm>
        <a:off x="865705" y="1851979"/>
        <a:ext cx="1863340" cy="1166979"/>
      </dsp:txXfrm>
    </dsp:sp>
    <dsp:sp modelId="{B87F47E2-408F-4181-B4B0-19B71365641B}">
      <dsp:nvSpPr>
        <dsp:cNvPr id="0" name=""/>
        <dsp:cNvSpPr/>
      </dsp:nvSpPr>
      <dsp:spPr>
        <a:xfrm>
          <a:off x="1670985" y="651102"/>
          <a:ext cx="5164719" cy="5164719"/>
        </a:xfrm>
        <a:custGeom>
          <a:avLst/>
          <a:gdLst/>
          <a:ahLst/>
          <a:cxnLst/>
          <a:rect l="0" t="0" r="0" b="0"/>
          <a:pathLst>
            <a:path>
              <a:moveTo>
                <a:pt x="450195" y="1125494"/>
              </a:moveTo>
              <a:arcTo wR="2582359" hR="2582359" stAng="12860641" swAng="1960164"/>
            </a:path>
          </a:pathLst>
        </a:custGeom>
        <a:noFill/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D0387E-A745-4764-8F4D-FDC1FAB5846D}">
      <dsp:nvSpPr>
        <dsp:cNvPr id="0" name=""/>
        <dsp:cNvSpPr/>
      </dsp:nvSpPr>
      <dsp:spPr>
        <a:xfrm>
          <a:off x="0" y="1299858"/>
          <a:ext cx="11079979" cy="773178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C6FA65-DC41-4BF5-A961-76AA394B2FE7}">
      <dsp:nvSpPr>
        <dsp:cNvPr id="0" name=""/>
        <dsp:cNvSpPr/>
      </dsp:nvSpPr>
      <dsp:spPr>
        <a:xfrm>
          <a:off x="2799" y="0"/>
          <a:ext cx="1060253" cy="13570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b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APRIL </a:t>
          </a:r>
        </a:p>
      </dsp:txBody>
      <dsp:txXfrm>
        <a:off x="2799" y="0"/>
        <a:ext cx="1060253" cy="1357072"/>
      </dsp:txXfrm>
    </dsp:sp>
    <dsp:sp modelId="{292EF24A-A5F3-43B8-8011-5B97D48FB4F3}">
      <dsp:nvSpPr>
        <dsp:cNvPr id="0" name=""/>
        <dsp:cNvSpPr/>
      </dsp:nvSpPr>
      <dsp:spPr>
        <a:xfrm>
          <a:off x="363292" y="1526706"/>
          <a:ext cx="339268" cy="339268"/>
        </a:xfrm>
        <a:prstGeom prst="ellipse">
          <a:avLst/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D8B040-860D-470C-85C7-93F87CDFFEF3}">
      <dsp:nvSpPr>
        <dsp:cNvPr id="0" name=""/>
        <dsp:cNvSpPr/>
      </dsp:nvSpPr>
      <dsp:spPr>
        <a:xfrm>
          <a:off x="1136645" y="1015714"/>
          <a:ext cx="1060253" cy="13570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MAY</a:t>
          </a:r>
        </a:p>
      </dsp:txBody>
      <dsp:txXfrm>
        <a:off x="1136645" y="1015714"/>
        <a:ext cx="1060253" cy="1357072"/>
      </dsp:txXfrm>
    </dsp:sp>
    <dsp:sp modelId="{F628552E-5BB8-4B8E-A2CF-3A04D77F139F}">
      <dsp:nvSpPr>
        <dsp:cNvPr id="0" name=""/>
        <dsp:cNvSpPr/>
      </dsp:nvSpPr>
      <dsp:spPr>
        <a:xfrm>
          <a:off x="1967747" y="1526706"/>
          <a:ext cx="339268" cy="339268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9DD9BB-45CA-438F-B904-6BE93950E693}">
      <dsp:nvSpPr>
        <dsp:cNvPr id="0" name=""/>
        <dsp:cNvSpPr/>
      </dsp:nvSpPr>
      <dsp:spPr>
        <a:xfrm>
          <a:off x="2229331" y="0"/>
          <a:ext cx="1060253" cy="13570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b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JUNE</a:t>
          </a:r>
        </a:p>
      </dsp:txBody>
      <dsp:txXfrm>
        <a:off x="2229331" y="0"/>
        <a:ext cx="1060253" cy="1357072"/>
      </dsp:txXfrm>
    </dsp:sp>
    <dsp:sp modelId="{64D549A5-10B6-4E61-8E95-776B424BAD7F}">
      <dsp:nvSpPr>
        <dsp:cNvPr id="0" name=""/>
        <dsp:cNvSpPr/>
      </dsp:nvSpPr>
      <dsp:spPr>
        <a:xfrm>
          <a:off x="2941662" y="1526706"/>
          <a:ext cx="339268" cy="339268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3DA0E4-3231-43A1-87B1-3C2561B52569}">
      <dsp:nvSpPr>
        <dsp:cNvPr id="0" name=""/>
        <dsp:cNvSpPr/>
      </dsp:nvSpPr>
      <dsp:spPr>
        <a:xfrm>
          <a:off x="3360600" y="1010123"/>
          <a:ext cx="1060253" cy="13570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JULY</a:t>
          </a:r>
        </a:p>
      </dsp:txBody>
      <dsp:txXfrm>
        <a:off x="3360600" y="1010123"/>
        <a:ext cx="1060253" cy="1357072"/>
      </dsp:txXfrm>
    </dsp:sp>
    <dsp:sp modelId="{C986957F-6C2E-4C9B-B616-6EB24D5878BD}">
      <dsp:nvSpPr>
        <dsp:cNvPr id="0" name=""/>
        <dsp:cNvSpPr/>
      </dsp:nvSpPr>
      <dsp:spPr>
        <a:xfrm>
          <a:off x="3921311" y="1526706"/>
          <a:ext cx="339268" cy="339268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B414AF-7A3B-47CB-A04A-CBC513E3608C}">
      <dsp:nvSpPr>
        <dsp:cNvPr id="0" name=""/>
        <dsp:cNvSpPr/>
      </dsp:nvSpPr>
      <dsp:spPr>
        <a:xfrm>
          <a:off x="4455863" y="0"/>
          <a:ext cx="1060253" cy="13570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b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AUGUST</a:t>
          </a:r>
        </a:p>
      </dsp:txBody>
      <dsp:txXfrm>
        <a:off x="4455863" y="0"/>
        <a:ext cx="1060253" cy="1357072"/>
      </dsp:txXfrm>
    </dsp:sp>
    <dsp:sp modelId="{9D86DFEC-5031-49FF-81AD-A86A36639D52}">
      <dsp:nvSpPr>
        <dsp:cNvPr id="0" name=""/>
        <dsp:cNvSpPr/>
      </dsp:nvSpPr>
      <dsp:spPr>
        <a:xfrm>
          <a:off x="5138498" y="1526706"/>
          <a:ext cx="339268" cy="339268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57A71B-789C-4021-85B4-1CBD5ED8BFD5}">
      <dsp:nvSpPr>
        <dsp:cNvPr id="0" name=""/>
        <dsp:cNvSpPr/>
      </dsp:nvSpPr>
      <dsp:spPr>
        <a:xfrm>
          <a:off x="5539994" y="1010109"/>
          <a:ext cx="1060253" cy="13570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SEPTEMBER</a:t>
          </a:r>
        </a:p>
      </dsp:txBody>
      <dsp:txXfrm>
        <a:off x="5539994" y="1010109"/>
        <a:ext cx="1060253" cy="1357072"/>
      </dsp:txXfrm>
    </dsp:sp>
    <dsp:sp modelId="{BF3C7415-17F1-4494-9094-A968BBCADF73}">
      <dsp:nvSpPr>
        <dsp:cNvPr id="0" name=""/>
        <dsp:cNvSpPr/>
      </dsp:nvSpPr>
      <dsp:spPr>
        <a:xfrm>
          <a:off x="6023148" y="1526706"/>
          <a:ext cx="339268" cy="339268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6008E7-178B-47CE-9D43-8003E978C3A8}">
      <dsp:nvSpPr>
        <dsp:cNvPr id="0" name=""/>
        <dsp:cNvSpPr/>
      </dsp:nvSpPr>
      <dsp:spPr>
        <a:xfrm>
          <a:off x="6682395" y="0"/>
          <a:ext cx="1060253" cy="13570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b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OCTOBER</a:t>
          </a:r>
        </a:p>
      </dsp:txBody>
      <dsp:txXfrm>
        <a:off x="6682395" y="0"/>
        <a:ext cx="1060253" cy="1357072"/>
      </dsp:txXfrm>
    </dsp:sp>
    <dsp:sp modelId="{A47EB7EB-E188-4778-AA01-78999DA84D62}">
      <dsp:nvSpPr>
        <dsp:cNvPr id="0" name=""/>
        <dsp:cNvSpPr/>
      </dsp:nvSpPr>
      <dsp:spPr>
        <a:xfrm>
          <a:off x="7115631" y="1526706"/>
          <a:ext cx="339268" cy="339268"/>
        </a:xfrm>
        <a:prstGeom prst="ellipse">
          <a:avLst/>
        </a:prstGeom>
        <a:solidFill>
          <a:srgbClr val="FF5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805C20-D769-48F3-AB09-BB02CCEFEDA1}">
      <dsp:nvSpPr>
        <dsp:cNvPr id="0" name=""/>
        <dsp:cNvSpPr/>
      </dsp:nvSpPr>
      <dsp:spPr>
        <a:xfrm>
          <a:off x="7831678" y="1018659"/>
          <a:ext cx="1060253" cy="13570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NOVEMBER</a:t>
          </a:r>
        </a:p>
      </dsp:txBody>
      <dsp:txXfrm>
        <a:off x="7831678" y="1018659"/>
        <a:ext cx="1060253" cy="1357072"/>
      </dsp:txXfrm>
    </dsp:sp>
    <dsp:sp modelId="{BEAA8304-1CE0-45C0-9552-9EA4B891D535}">
      <dsp:nvSpPr>
        <dsp:cNvPr id="0" name=""/>
        <dsp:cNvSpPr/>
      </dsp:nvSpPr>
      <dsp:spPr>
        <a:xfrm>
          <a:off x="8062628" y="1526706"/>
          <a:ext cx="339268" cy="339268"/>
        </a:xfrm>
        <a:prstGeom prst="ellipse">
          <a:avLst/>
        </a:prstGeom>
        <a:solidFill>
          <a:srgbClr val="FF5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B95104-03FF-4B06-A814-F594BE3ADD17}">
      <dsp:nvSpPr>
        <dsp:cNvPr id="0" name=""/>
        <dsp:cNvSpPr/>
      </dsp:nvSpPr>
      <dsp:spPr>
        <a:xfrm>
          <a:off x="8908927" y="0"/>
          <a:ext cx="1060253" cy="13570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b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DECEMBER</a:t>
          </a:r>
        </a:p>
      </dsp:txBody>
      <dsp:txXfrm>
        <a:off x="8908927" y="0"/>
        <a:ext cx="1060253" cy="1357072"/>
      </dsp:txXfrm>
    </dsp:sp>
    <dsp:sp modelId="{247CC5A7-472B-4A92-93EF-81C32231B1C6}">
      <dsp:nvSpPr>
        <dsp:cNvPr id="0" name=""/>
        <dsp:cNvSpPr/>
      </dsp:nvSpPr>
      <dsp:spPr>
        <a:xfrm>
          <a:off x="9269420" y="1526706"/>
          <a:ext cx="339268" cy="339268"/>
        </a:xfrm>
        <a:prstGeom prst="ellipse">
          <a:avLst/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51760E-2BE1-4531-9C87-684966277C07}">
      <dsp:nvSpPr>
        <dsp:cNvPr id="0" name=""/>
        <dsp:cNvSpPr/>
      </dsp:nvSpPr>
      <dsp:spPr>
        <a:xfrm>
          <a:off x="1325" y="738553"/>
          <a:ext cx="1855479" cy="650795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>
              <a:solidFill>
                <a:schemeClr val="tx1"/>
              </a:solidFill>
            </a:rPr>
            <a:t>PREPARATIONS</a:t>
          </a:r>
        </a:p>
      </dsp:txBody>
      <dsp:txXfrm>
        <a:off x="326723" y="738553"/>
        <a:ext cx="1204684" cy="650795"/>
      </dsp:txXfrm>
    </dsp:sp>
    <dsp:sp modelId="{AC51B697-F8E7-4216-91C4-A4FE69497B35}">
      <dsp:nvSpPr>
        <dsp:cNvPr id="0" name=""/>
        <dsp:cNvSpPr/>
      </dsp:nvSpPr>
      <dsp:spPr>
        <a:xfrm>
          <a:off x="1594412" y="606103"/>
          <a:ext cx="2283414" cy="915695"/>
        </a:xfrm>
        <a:prstGeom prst="chevron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WORLD</a:t>
          </a:r>
        </a:p>
      </dsp:txBody>
      <dsp:txXfrm>
        <a:off x="2052260" y="606103"/>
        <a:ext cx="1367719" cy="915695"/>
      </dsp:txXfrm>
    </dsp:sp>
    <dsp:sp modelId="{A8B2B4B0-0B1D-437D-8928-5C8F4A6DDF0C}">
      <dsp:nvSpPr>
        <dsp:cNvPr id="0" name=""/>
        <dsp:cNvSpPr/>
      </dsp:nvSpPr>
      <dsp:spPr>
        <a:xfrm>
          <a:off x="3615435" y="639384"/>
          <a:ext cx="2257253" cy="849132"/>
        </a:xfrm>
        <a:prstGeom prst="chevron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>
              <a:solidFill>
                <a:schemeClr val="bg1"/>
              </a:solidFill>
            </a:rPr>
            <a:t>AUDIO</a:t>
          </a:r>
        </a:p>
      </dsp:txBody>
      <dsp:txXfrm>
        <a:off x="4040001" y="639384"/>
        <a:ext cx="1408121" cy="849132"/>
      </dsp:txXfrm>
    </dsp:sp>
    <dsp:sp modelId="{7D25577F-9A96-4402-A8DB-6DAF119E19F6}">
      <dsp:nvSpPr>
        <dsp:cNvPr id="0" name=""/>
        <dsp:cNvSpPr/>
      </dsp:nvSpPr>
      <dsp:spPr>
        <a:xfrm>
          <a:off x="5585133" y="684983"/>
          <a:ext cx="2012258" cy="781571"/>
        </a:xfrm>
        <a:prstGeom prst="chevron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PUZZLE</a:t>
          </a:r>
        </a:p>
      </dsp:txBody>
      <dsp:txXfrm>
        <a:off x="5975919" y="684983"/>
        <a:ext cx="1230687" cy="781571"/>
      </dsp:txXfrm>
    </dsp:sp>
    <dsp:sp modelId="{6EF029E5-92FB-465D-B6DB-35B6170A8D3B}">
      <dsp:nvSpPr>
        <dsp:cNvPr id="0" name=""/>
        <dsp:cNvSpPr/>
      </dsp:nvSpPr>
      <dsp:spPr>
        <a:xfrm>
          <a:off x="7360163" y="669680"/>
          <a:ext cx="2075757" cy="788540"/>
        </a:xfrm>
        <a:prstGeom prst="chevron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MOBILE &amp; SWITCH</a:t>
          </a:r>
        </a:p>
      </dsp:txBody>
      <dsp:txXfrm>
        <a:off x="7754433" y="669680"/>
        <a:ext cx="1287217" cy="788540"/>
      </dsp:txXfrm>
    </dsp:sp>
    <dsp:sp modelId="{967D2D14-4A3E-4A39-9001-8CB4F9DFAA13}">
      <dsp:nvSpPr>
        <dsp:cNvPr id="0" name=""/>
        <dsp:cNvSpPr/>
      </dsp:nvSpPr>
      <dsp:spPr>
        <a:xfrm>
          <a:off x="9173528" y="744971"/>
          <a:ext cx="1905123" cy="637959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>
              <a:solidFill>
                <a:schemeClr val="tx1"/>
              </a:solidFill>
            </a:rPr>
            <a:t>GAME SUPPORT</a:t>
          </a:r>
        </a:p>
      </dsp:txBody>
      <dsp:txXfrm>
        <a:off x="9492508" y="744971"/>
        <a:ext cx="1267164" cy="63795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B0EFF3-7E58-4A18-A306-CDC44E11E860}">
      <dsp:nvSpPr>
        <dsp:cNvPr id="0" name=""/>
        <dsp:cNvSpPr/>
      </dsp:nvSpPr>
      <dsp:spPr>
        <a:xfrm>
          <a:off x="7979" y="0"/>
          <a:ext cx="3258977" cy="690388"/>
        </a:xfrm>
        <a:prstGeom prst="rightArrow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A98AA7-4011-41C3-B5DE-3EFB3A4DD941}">
      <dsp:nvSpPr>
        <dsp:cNvPr id="0" name=""/>
        <dsp:cNvSpPr/>
      </dsp:nvSpPr>
      <dsp:spPr>
        <a:xfrm>
          <a:off x="269056" y="172461"/>
          <a:ext cx="2826144" cy="3449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2400" rIns="0" bIns="1524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>
              <a:solidFill>
                <a:schemeClr val="bg1"/>
              </a:solidFill>
            </a:rPr>
            <a:t>COMING SOON</a:t>
          </a:r>
        </a:p>
      </dsp:txBody>
      <dsp:txXfrm>
        <a:off x="269056" y="172461"/>
        <a:ext cx="2826144" cy="34492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4DFBB1-99CA-441A-8264-1C63870F33CE}">
      <dsp:nvSpPr>
        <dsp:cNvPr id="0" name=""/>
        <dsp:cNvSpPr/>
      </dsp:nvSpPr>
      <dsp:spPr>
        <a:xfrm>
          <a:off x="0" y="0"/>
          <a:ext cx="1947830" cy="339275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 err="1"/>
            <a:t>Teaser</a:t>
          </a:r>
          <a:r>
            <a:rPr lang="pl-PL" sz="1500" kern="1200" dirty="0"/>
            <a:t> </a:t>
          </a:r>
          <a:r>
            <a:rPr lang="pl-PL" sz="1500" kern="1200" dirty="0" err="1"/>
            <a:t>Trailer</a:t>
          </a:r>
          <a:endParaRPr lang="pl-PL" sz="1500" kern="1200" dirty="0"/>
        </a:p>
      </dsp:txBody>
      <dsp:txXfrm>
        <a:off x="16562" y="16562"/>
        <a:ext cx="1914706" cy="306151"/>
      </dsp:txXfrm>
    </dsp:sp>
    <dsp:sp modelId="{A6FAF4A0-2BBD-4632-AAAA-42E434F1EDA7}">
      <dsp:nvSpPr>
        <dsp:cNvPr id="0" name=""/>
        <dsp:cNvSpPr/>
      </dsp:nvSpPr>
      <dsp:spPr>
        <a:xfrm>
          <a:off x="0" y="507484"/>
          <a:ext cx="1947830" cy="435171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FB, Instagram </a:t>
          </a:r>
          <a:r>
            <a:rPr lang="pl-PL" sz="1500" kern="1200" dirty="0" err="1"/>
            <a:t>ads</a:t>
          </a:r>
          <a:endParaRPr lang="pl-PL" sz="1500" kern="1200" dirty="0"/>
        </a:p>
      </dsp:txBody>
      <dsp:txXfrm>
        <a:off x="21243" y="528727"/>
        <a:ext cx="1905344" cy="392685"/>
      </dsp:txXfrm>
    </dsp:sp>
    <dsp:sp modelId="{5B1296AF-3D69-4022-803A-7C573DBCE322}">
      <dsp:nvSpPr>
        <dsp:cNvPr id="0" name=""/>
        <dsp:cNvSpPr/>
      </dsp:nvSpPr>
      <dsp:spPr>
        <a:xfrm>
          <a:off x="0" y="1014219"/>
          <a:ext cx="1947830" cy="339275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 err="1"/>
            <a:t>Social</a:t>
          </a:r>
          <a:r>
            <a:rPr lang="pl-PL" sz="1500" kern="1200" dirty="0"/>
            <a:t> Media</a:t>
          </a:r>
        </a:p>
      </dsp:txBody>
      <dsp:txXfrm>
        <a:off x="16562" y="1030781"/>
        <a:ext cx="1914706" cy="306151"/>
      </dsp:txXfrm>
    </dsp:sp>
    <dsp:sp modelId="{153DBC71-09A0-4990-9A04-BB4ACE1BD5D6}">
      <dsp:nvSpPr>
        <dsp:cNvPr id="0" name=""/>
        <dsp:cNvSpPr/>
      </dsp:nvSpPr>
      <dsp:spPr>
        <a:xfrm>
          <a:off x="0" y="1472598"/>
          <a:ext cx="1947830" cy="300903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WWW – launch</a:t>
          </a:r>
        </a:p>
      </dsp:txBody>
      <dsp:txXfrm>
        <a:off x="14689" y="1487287"/>
        <a:ext cx="1918452" cy="271525"/>
      </dsp:txXfrm>
    </dsp:sp>
    <dsp:sp modelId="{D6DB5640-45B3-4B2B-95AD-67B709B58D0A}">
      <dsp:nvSpPr>
        <dsp:cNvPr id="0" name=""/>
        <dsp:cNvSpPr/>
      </dsp:nvSpPr>
      <dsp:spPr>
        <a:xfrm>
          <a:off x="0" y="1880061"/>
          <a:ext cx="1947830" cy="356751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Steam Game </a:t>
          </a:r>
          <a:r>
            <a:rPr lang="pl-PL" sz="1500" kern="1200" dirty="0" err="1"/>
            <a:t>Page</a:t>
          </a:r>
          <a:endParaRPr lang="pl-PL" sz="1500" kern="1200" dirty="0"/>
        </a:p>
      </dsp:txBody>
      <dsp:txXfrm>
        <a:off x="17415" y="1897476"/>
        <a:ext cx="1913000" cy="321921"/>
      </dsp:txXfrm>
    </dsp:sp>
    <dsp:sp modelId="{CCF69BBB-6697-4963-93B2-D2B02229249A}">
      <dsp:nvSpPr>
        <dsp:cNvPr id="0" name=""/>
        <dsp:cNvSpPr/>
      </dsp:nvSpPr>
      <dsp:spPr>
        <a:xfrm>
          <a:off x="0" y="2350467"/>
          <a:ext cx="1947830" cy="298320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Press </a:t>
          </a:r>
          <a:r>
            <a:rPr lang="pl-PL" sz="1500" kern="1200" dirty="0" err="1"/>
            <a:t>release</a:t>
          </a:r>
          <a:endParaRPr lang="pl-PL" sz="1500" kern="1200" dirty="0"/>
        </a:p>
      </dsp:txBody>
      <dsp:txXfrm>
        <a:off x="14563" y="2365030"/>
        <a:ext cx="1918704" cy="269194"/>
      </dsp:txXfrm>
    </dsp:sp>
    <dsp:sp modelId="{FD0CF7BD-1F54-4349-836C-0AFFFA49E908}">
      <dsp:nvSpPr>
        <dsp:cNvPr id="0" name=""/>
        <dsp:cNvSpPr/>
      </dsp:nvSpPr>
      <dsp:spPr>
        <a:xfrm>
          <a:off x="0" y="2755347"/>
          <a:ext cx="1947830" cy="334441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Newsletter </a:t>
          </a:r>
        </a:p>
      </dsp:txBody>
      <dsp:txXfrm>
        <a:off x="16326" y="2771673"/>
        <a:ext cx="1915178" cy="30178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4DFBB1-99CA-441A-8264-1C63870F33CE}">
      <dsp:nvSpPr>
        <dsp:cNvPr id="0" name=""/>
        <dsp:cNvSpPr/>
      </dsp:nvSpPr>
      <dsp:spPr>
        <a:xfrm>
          <a:off x="0" y="0"/>
          <a:ext cx="1947830" cy="330106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 err="1"/>
            <a:t>Launch</a:t>
          </a:r>
          <a:r>
            <a:rPr lang="pl-PL" sz="1500" kern="1200" dirty="0"/>
            <a:t> </a:t>
          </a:r>
          <a:r>
            <a:rPr lang="pl-PL" sz="1500" kern="1200" dirty="0" err="1"/>
            <a:t>Trailer</a:t>
          </a:r>
          <a:endParaRPr lang="pl-PL" sz="1500" kern="1200" dirty="0"/>
        </a:p>
      </dsp:txBody>
      <dsp:txXfrm>
        <a:off x="16114" y="16114"/>
        <a:ext cx="1915602" cy="297878"/>
      </dsp:txXfrm>
    </dsp:sp>
    <dsp:sp modelId="{A6FAF4A0-2BBD-4632-AAAA-42E434F1EDA7}">
      <dsp:nvSpPr>
        <dsp:cNvPr id="0" name=""/>
        <dsp:cNvSpPr/>
      </dsp:nvSpPr>
      <dsp:spPr>
        <a:xfrm>
          <a:off x="0" y="481173"/>
          <a:ext cx="1947830" cy="423410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Review </a:t>
          </a:r>
          <a:r>
            <a:rPr lang="pl-PL" sz="1500" kern="1200" dirty="0" err="1"/>
            <a:t>keys</a:t>
          </a:r>
          <a:r>
            <a:rPr lang="pl-PL" sz="1500" kern="1200" dirty="0"/>
            <a:t> for media</a:t>
          </a:r>
        </a:p>
      </dsp:txBody>
      <dsp:txXfrm>
        <a:off x="20669" y="501842"/>
        <a:ext cx="1906492" cy="382072"/>
      </dsp:txXfrm>
    </dsp:sp>
    <dsp:sp modelId="{5B1296AF-3D69-4022-803A-7C573DBCE322}">
      <dsp:nvSpPr>
        <dsp:cNvPr id="0" name=""/>
        <dsp:cNvSpPr/>
      </dsp:nvSpPr>
      <dsp:spPr>
        <a:xfrm>
          <a:off x="0" y="974212"/>
          <a:ext cx="1947830" cy="330106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 err="1"/>
            <a:t>Social</a:t>
          </a:r>
          <a:r>
            <a:rPr lang="pl-PL" sz="1500" kern="1200" dirty="0"/>
            <a:t> Media</a:t>
          </a:r>
        </a:p>
      </dsp:txBody>
      <dsp:txXfrm>
        <a:off x="16114" y="990326"/>
        <a:ext cx="1915602" cy="297878"/>
      </dsp:txXfrm>
    </dsp:sp>
    <dsp:sp modelId="{153DBC71-09A0-4990-9A04-BB4ACE1BD5D6}">
      <dsp:nvSpPr>
        <dsp:cNvPr id="0" name=""/>
        <dsp:cNvSpPr/>
      </dsp:nvSpPr>
      <dsp:spPr>
        <a:xfrm>
          <a:off x="0" y="1407105"/>
          <a:ext cx="1947830" cy="292771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FB, Instagram </a:t>
          </a:r>
          <a:r>
            <a:rPr lang="pl-PL" sz="1500" kern="1200" dirty="0" err="1"/>
            <a:t>ads</a:t>
          </a:r>
          <a:endParaRPr lang="pl-PL" sz="1500" kern="1200" dirty="0"/>
        </a:p>
      </dsp:txBody>
      <dsp:txXfrm>
        <a:off x="14292" y="1421397"/>
        <a:ext cx="1919246" cy="264187"/>
      </dsp:txXfrm>
    </dsp:sp>
    <dsp:sp modelId="{D6DB5640-45B3-4B2B-95AD-67B709B58D0A}">
      <dsp:nvSpPr>
        <dsp:cNvPr id="0" name=""/>
        <dsp:cNvSpPr/>
      </dsp:nvSpPr>
      <dsp:spPr>
        <a:xfrm>
          <a:off x="0" y="1816654"/>
          <a:ext cx="1947830" cy="347109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 err="1"/>
            <a:t>Steam</a:t>
          </a:r>
          <a:r>
            <a:rPr lang="pl-PL" sz="1500" kern="1200" dirty="0"/>
            <a:t> </a:t>
          </a:r>
          <a:r>
            <a:rPr lang="pl-PL" sz="1500" kern="1200" dirty="0" err="1"/>
            <a:t>GamePage</a:t>
          </a:r>
          <a:endParaRPr lang="pl-PL" sz="1500" kern="1200" dirty="0"/>
        </a:p>
      </dsp:txBody>
      <dsp:txXfrm>
        <a:off x="16944" y="1833598"/>
        <a:ext cx="1913942" cy="313221"/>
      </dsp:txXfrm>
    </dsp:sp>
    <dsp:sp modelId="{CCF69BBB-6697-4963-93B2-D2B02229249A}">
      <dsp:nvSpPr>
        <dsp:cNvPr id="0" name=""/>
        <dsp:cNvSpPr/>
      </dsp:nvSpPr>
      <dsp:spPr>
        <a:xfrm>
          <a:off x="0" y="2274346"/>
          <a:ext cx="1947830" cy="290257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Newsletter</a:t>
          </a:r>
        </a:p>
      </dsp:txBody>
      <dsp:txXfrm>
        <a:off x="14169" y="2288515"/>
        <a:ext cx="1919492" cy="261919"/>
      </dsp:txXfrm>
    </dsp:sp>
    <dsp:sp modelId="{FD0CF7BD-1F54-4349-836C-0AFFFA49E908}">
      <dsp:nvSpPr>
        <dsp:cNvPr id="0" name=""/>
        <dsp:cNvSpPr/>
      </dsp:nvSpPr>
      <dsp:spPr>
        <a:xfrm>
          <a:off x="0" y="2668283"/>
          <a:ext cx="1947830" cy="434968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Gamescom and PAX </a:t>
          </a:r>
        </a:p>
      </dsp:txBody>
      <dsp:txXfrm>
        <a:off x="21233" y="2689516"/>
        <a:ext cx="1905364" cy="39250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4DFBB1-99CA-441A-8264-1C63870F33CE}">
      <dsp:nvSpPr>
        <dsp:cNvPr id="0" name=""/>
        <dsp:cNvSpPr/>
      </dsp:nvSpPr>
      <dsp:spPr>
        <a:xfrm>
          <a:off x="0" y="0"/>
          <a:ext cx="1518962" cy="357615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Story </a:t>
          </a:r>
          <a:r>
            <a:rPr lang="pl-PL" sz="1500" kern="1200" dirty="0" err="1"/>
            <a:t>Trailer</a:t>
          </a:r>
          <a:endParaRPr lang="pl-PL" sz="1500" kern="1200" dirty="0"/>
        </a:p>
      </dsp:txBody>
      <dsp:txXfrm>
        <a:off x="17457" y="17457"/>
        <a:ext cx="1484048" cy="322701"/>
      </dsp:txXfrm>
    </dsp:sp>
    <dsp:sp modelId="{A6FAF4A0-2BBD-4632-AAAA-42E434F1EDA7}">
      <dsp:nvSpPr>
        <dsp:cNvPr id="0" name=""/>
        <dsp:cNvSpPr/>
      </dsp:nvSpPr>
      <dsp:spPr>
        <a:xfrm>
          <a:off x="0" y="511445"/>
          <a:ext cx="1518962" cy="458694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FB, Instagram </a:t>
          </a:r>
          <a:r>
            <a:rPr lang="pl-PL" sz="1500" kern="1200" dirty="0" err="1"/>
            <a:t>ads</a:t>
          </a:r>
          <a:endParaRPr lang="pl-PL" sz="1500" kern="1200" dirty="0"/>
        </a:p>
      </dsp:txBody>
      <dsp:txXfrm>
        <a:off x="22392" y="533837"/>
        <a:ext cx="1474178" cy="413910"/>
      </dsp:txXfrm>
    </dsp:sp>
    <dsp:sp modelId="{5B1296AF-3D69-4022-803A-7C573DBCE322}">
      <dsp:nvSpPr>
        <dsp:cNvPr id="0" name=""/>
        <dsp:cNvSpPr/>
      </dsp:nvSpPr>
      <dsp:spPr>
        <a:xfrm>
          <a:off x="0" y="1045571"/>
          <a:ext cx="1518962" cy="357615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 err="1"/>
            <a:t>Social</a:t>
          </a:r>
          <a:r>
            <a:rPr lang="pl-PL" sz="1500" kern="1200" dirty="0"/>
            <a:t> Media</a:t>
          </a:r>
        </a:p>
      </dsp:txBody>
      <dsp:txXfrm>
        <a:off x="17457" y="1063028"/>
        <a:ext cx="1484048" cy="322701"/>
      </dsp:txXfrm>
    </dsp:sp>
    <dsp:sp modelId="{D6DB5640-45B3-4B2B-95AD-67B709B58D0A}">
      <dsp:nvSpPr>
        <dsp:cNvPr id="0" name=""/>
        <dsp:cNvSpPr/>
      </dsp:nvSpPr>
      <dsp:spPr>
        <a:xfrm>
          <a:off x="0" y="1528727"/>
          <a:ext cx="1518962" cy="376035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 err="1"/>
            <a:t>Steam</a:t>
          </a:r>
          <a:r>
            <a:rPr lang="pl-PL" sz="1500" kern="1200" dirty="0"/>
            <a:t> </a:t>
          </a:r>
          <a:r>
            <a:rPr lang="pl-PL" sz="1500" kern="1200" dirty="0" err="1"/>
            <a:t>GamePage</a:t>
          </a:r>
          <a:endParaRPr lang="pl-PL" sz="1500" kern="1200" dirty="0"/>
        </a:p>
      </dsp:txBody>
      <dsp:txXfrm>
        <a:off x="18357" y="1547084"/>
        <a:ext cx="1482248" cy="339321"/>
      </dsp:txXfrm>
    </dsp:sp>
    <dsp:sp modelId="{CCF69BBB-6697-4963-93B2-D2B02229249A}">
      <dsp:nvSpPr>
        <dsp:cNvPr id="0" name=""/>
        <dsp:cNvSpPr/>
      </dsp:nvSpPr>
      <dsp:spPr>
        <a:xfrm>
          <a:off x="0" y="2024560"/>
          <a:ext cx="1518962" cy="314445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Media alert</a:t>
          </a:r>
        </a:p>
      </dsp:txBody>
      <dsp:txXfrm>
        <a:off x="15350" y="2039910"/>
        <a:ext cx="1488262" cy="283745"/>
      </dsp:txXfrm>
    </dsp:sp>
    <dsp:sp modelId="{FD0CF7BD-1F54-4349-836C-0AFFFA49E908}">
      <dsp:nvSpPr>
        <dsp:cNvPr id="0" name=""/>
        <dsp:cNvSpPr/>
      </dsp:nvSpPr>
      <dsp:spPr>
        <a:xfrm>
          <a:off x="0" y="2451326"/>
          <a:ext cx="1518962" cy="352519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Newsletter </a:t>
          </a:r>
        </a:p>
      </dsp:txBody>
      <dsp:txXfrm>
        <a:off x="17209" y="2468535"/>
        <a:ext cx="1484544" cy="31810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4DFBB1-99CA-441A-8264-1C63870F33CE}">
      <dsp:nvSpPr>
        <dsp:cNvPr id="0" name=""/>
        <dsp:cNvSpPr/>
      </dsp:nvSpPr>
      <dsp:spPr>
        <a:xfrm>
          <a:off x="0" y="0"/>
          <a:ext cx="1806029" cy="366784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 err="1"/>
            <a:t>Trailer</a:t>
          </a:r>
          <a:r>
            <a:rPr lang="pl-PL" sz="1500" kern="1200" dirty="0"/>
            <a:t> (</a:t>
          </a:r>
          <a:r>
            <a:rPr lang="pl-PL" sz="1500" kern="1200" dirty="0" err="1"/>
            <a:t>Mob</a:t>
          </a:r>
          <a:r>
            <a:rPr lang="pl-PL" sz="1500" kern="1200" dirty="0"/>
            <a:t> + NS)</a:t>
          </a:r>
        </a:p>
      </dsp:txBody>
      <dsp:txXfrm>
        <a:off x="17905" y="17905"/>
        <a:ext cx="1770219" cy="330974"/>
      </dsp:txXfrm>
    </dsp:sp>
    <dsp:sp modelId="{A6FAF4A0-2BBD-4632-AAAA-42E434F1EDA7}">
      <dsp:nvSpPr>
        <dsp:cNvPr id="0" name=""/>
        <dsp:cNvSpPr/>
      </dsp:nvSpPr>
      <dsp:spPr>
        <a:xfrm>
          <a:off x="0" y="526839"/>
          <a:ext cx="1806029" cy="470456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Media alert</a:t>
          </a:r>
        </a:p>
      </dsp:txBody>
      <dsp:txXfrm>
        <a:off x="22966" y="549805"/>
        <a:ext cx="1760097" cy="424524"/>
      </dsp:txXfrm>
    </dsp:sp>
    <dsp:sp modelId="{5B1296AF-3D69-4022-803A-7C573DBCE322}">
      <dsp:nvSpPr>
        <dsp:cNvPr id="0" name=""/>
        <dsp:cNvSpPr/>
      </dsp:nvSpPr>
      <dsp:spPr>
        <a:xfrm>
          <a:off x="0" y="1074660"/>
          <a:ext cx="1806029" cy="634001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Google and Apple </a:t>
          </a:r>
          <a:r>
            <a:rPr lang="pl-PL" sz="1500" kern="1200" dirty="0" err="1"/>
            <a:t>paperwork</a:t>
          </a:r>
          <a:endParaRPr lang="pl-PL" sz="1500" kern="1200" dirty="0"/>
        </a:p>
      </dsp:txBody>
      <dsp:txXfrm>
        <a:off x="30949" y="1105609"/>
        <a:ext cx="1744131" cy="572103"/>
      </dsp:txXfrm>
    </dsp:sp>
    <dsp:sp modelId="{153DBC71-09A0-4990-9A04-BB4ACE1BD5D6}">
      <dsp:nvSpPr>
        <dsp:cNvPr id="0" name=""/>
        <dsp:cNvSpPr/>
      </dsp:nvSpPr>
      <dsp:spPr>
        <a:xfrm>
          <a:off x="0" y="1837422"/>
          <a:ext cx="1806029" cy="325301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FB, Instagram </a:t>
          </a:r>
          <a:r>
            <a:rPr lang="pl-PL" sz="1500" kern="1200" dirty="0" err="1"/>
            <a:t>ads</a:t>
          </a:r>
          <a:endParaRPr lang="pl-PL" sz="1500" kern="1200" dirty="0"/>
        </a:p>
      </dsp:txBody>
      <dsp:txXfrm>
        <a:off x="15880" y="1853302"/>
        <a:ext cx="1774269" cy="293541"/>
      </dsp:txXfrm>
    </dsp:sp>
    <dsp:sp modelId="{D6DB5640-45B3-4B2B-95AD-67B709B58D0A}">
      <dsp:nvSpPr>
        <dsp:cNvPr id="0" name=""/>
        <dsp:cNvSpPr/>
      </dsp:nvSpPr>
      <dsp:spPr>
        <a:xfrm>
          <a:off x="0" y="2277923"/>
          <a:ext cx="1806029" cy="385676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Steam Game </a:t>
          </a:r>
          <a:r>
            <a:rPr lang="pl-PL" sz="1500" kern="1200" dirty="0" err="1"/>
            <a:t>Page</a:t>
          </a:r>
          <a:endParaRPr lang="pl-PL" sz="1500" kern="1200" dirty="0"/>
        </a:p>
      </dsp:txBody>
      <dsp:txXfrm>
        <a:off x="18827" y="2296750"/>
        <a:ext cx="1768375" cy="348022"/>
      </dsp:txXfrm>
    </dsp:sp>
    <dsp:sp modelId="{CCF69BBB-6697-4963-93B2-D2B02229249A}">
      <dsp:nvSpPr>
        <dsp:cNvPr id="0" name=""/>
        <dsp:cNvSpPr/>
      </dsp:nvSpPr>
      <dsp:spPr>
        <a:xfrm>
          <a:off x="0" y="2786470"/>
          <a:ext cx="1806029" cy="322508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Newsletter</a:t>
          </a:r>
        </a:p>
      </dsp:txBody>
      <dsp:txXfrm>
        <a:off x="15744" y="2802214"/>
        <a:ext cx="1774541" cy="2910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256638-C52B-400D-AE46-B4E750938BD3}" type="datetimeFigureOut">
              <a:rPr lang="pl-PL" smtClean="0"/>
              <a:t>2018-04-24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24D4D-B007-43A6-AE05-99DD770CCF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4977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4D4D-B007-43A6-AE05-99DD770CCFB6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0114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>
                <a:cs typeface="Calibri"/>
              </a:rPr>
              <a:t>[Sz.]Krótko o czym jest gra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4D4D-B007-43A6-AE05-99DD770CCFB6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399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4D4D-B007-43A6-AE05-99DD770CCFB6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8673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4D4D-B007-43A6-AE05-99DD770CCFB6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10029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4D4D-B007-43A6-AE05-99DD770CCFB6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8525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4D4D-B007-43A6-AE05-99DD770CCFB6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66219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24D4D-B007-43A6-AE05-99DD770CCFB6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7807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B605E8-491B-4670-83B5-A29A7EEF8C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7AFE2AC-DB71-44C2-9160-59A53C45AF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59F5BBD-7630-40F0-9A8A-9B993A28A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0BC1-243F-47FA-BE3F-4E32843B1029}" type="datetimeFigureOut">
              <a:rPr lang="pl-PL" smtClean="0"/>
              <a:t>2018-04-24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14CD8CC-795A-425B-9BA2-2404C8BB6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9CA8E88-4E78-4D3F-8E5A-18DF808E1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6E56F-A363-43B1-A5C0-6898B707BB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4701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0DB402-C8BA-4D3D-BFA0-A7979E90D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5ABBF09-57B6-48F8-9903-959AF0D310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A7A81DF-157E-4D89-BAA9-5ED36090C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0BC1-243F-47FA-BE3F-4E32843B1029}" type="datetimeFigureOut">
              <a:rPr lang="pl-PL" smtClean="0"/>
              <a:t>2018-04-24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193A16F-5727-4A30-9963-69D498E3D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B4D4348-32BC-4FD7-B872-B81E6354A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6E56F-A363-43B1-A5C0-6898B707BB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9078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EED3A0-FE99-44D5-A6FB-A4227EA2F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0E504F8-BC60-4282-92F2-829BBEA41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CC8C6D8-7F78-4CE9-B05A-B8274D538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0BC1-243F-47FA-BE3F-4E32843B1029}" type="datetimeFigureOut">
              <a:rPr lang="pl-PL" smtClean="0"/>
              <a:t>2018-04-24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44FDCF8-1686-4C1A-8D81-93299E427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7380201-8F12-4F30-BAF9-07AB2B766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6E56F-A363-43B1-A5C0-6898B707BB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2168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B3A4C0-AE83-4B66-991A-48944D232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E8C0CAF-9AAB-4028-990F-62AC6C5C5F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9C5F287-6CFB-4A77-8D71-C270DE2C0C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C72362E-D4E0-4EAC-8FF9-9F4270687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0BC1-243F-47FA-BE3F-4E32843B1029}" type="datetimeFigureOut">
              <a:rPr lang="pl-PL" smtClean="0"/>
              <a:t>2018-04-24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D79F979-99F6-4382-91F2-DFC785DC9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026D200-2EE8-4146-8F4D-EDD00A6F3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6E56F-A363-43B1-A5C0-6898B707BB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3256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4A64FD-FBCF-4B17-AEA5-CC703C959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455A91E-0FFD-4C70-931B-A75586D37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0F58BFE-4FBC-4D76-9819-851EA631C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97170E3-7539-4CF6-8EC6-C2634506A2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7DF8E15-AA08-41B8-85D2-CB63499EC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C84AE537-8D32-4C4E-BD06-B0AC25FD1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0BC1-243F-47FA-BE3F-4E32843B1029}" type="datetimeFigureOut">
              <a:rPr lang="pl-PL" smtClean="0"/>
              <a:t>2018-04-24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0DBE95B5-E3B2-4509-A7A0-9B65CABF5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7863F29B-5088-4E13-8D60-069FCA18D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6E56F-A363-43B1-A5C0-6898B707BB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8146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B433A7-31D2-40E0-9924-EEB05A821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3445ABB-4A19-4E90-B091-35F346D60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0BC1-243F-47FA-BE3F-4E32843B1029}" type="datetimeFigureOut">
              <a:rPr lang="pl-PL" smtClean="0"/>
              <a:t>2018-04-24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112E64B-410D-4403-89CE-F9CA74F26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D489083F-502D-44AB-BEC7-2681B3B1F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6E56F-A363-43B1-A5C0-6898B707BB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1850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AD05624-A63A-46D6-A0CC-D7287389E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0BC1-243F-47FA-BE3F-4E32843B1029}" type="datetimeFigureOut">
              <a:rPr lang="pl-PL" smtClean="0"/>
              <a:t>2018-04-24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DF2398C8-5C04-45B3-99C7-005EBCD12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274E84B-534E-41A2-8CA1-8C68D3DA4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6E56F-A363-43B1-A5C0-6898B707BB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978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5D3E3A-46CD-460C-82DF-1EA7DBC87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0C7776-99C1-4616-8BD2-71C03196B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C12313A-AF1A-4C67-85EA-E3E0153054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20CC421-2E2F-4AC8-8863-6F6D6E28E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0BC1-243F-47FA-BE3F-4E32843B1029}" type="datetimeFigureOut">
              <a:rPr lang="pl-PL" smtClean="0"/>
              <a:t>2018-04-24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DE5A170-451D-4574-9B00-B035748EB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5619D5A-FCB2-4D9C-9326-BE3303653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6E56F-A363-43B1-A5C0-6898B707BB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54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26063E-3632-4322-ABC9-14B264127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9F3CCFF-74DA-4354-A992-9FB030D8AA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E1D50A1-0942-47B0-9E2C-719DA98801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5585641-7E3D-48DA-B66F-C50F091DC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0BC1-243F-47FA-BE3F-4E32843B1029}" type="datetimeFigureOut">
              <a:rPr lang="pl-PL" smtClean="0"/>
              <a:t>2018-04-24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407BD86-0FDB-41B4-B247-27B1AC9DF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DDCF014-1EC0-421E-BC58-D107C3A1E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6E56F-A363-43B1-A5C0-6898B707BB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3257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102E32-B621-48E6-B76B-FE89B7A9A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EC3DCB7A-3FE6-4F2D-830C-871030B65E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02DEA50-65DE-4F3B-9FBC-6D60B63BA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0BC1-243F-47FA-BE3F-4E32843B1029}" type="datetimeFigureOut">
              <a:rPr lang="pl-PL" smtClean="0"/>
              <a:t>2018-04-24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DA0F009-A7FD-4EAC-BCF1-2CE8A9EFD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5445A2-D63C-443D-B9DD-18A5FA19A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6E56F-A363-43B1-A5C0-6898B707BB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9759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4B2E853-E1D7-4871-925D-CE452CF0B6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4C2CF32-4A62-400A-B07A-E816C896F6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536D442-9A0E-4D65-BD0E-F3FCBE334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0BC1-243F-47FA-BE3F-4E32843B1029}" type="datetimeFigureOut">
              <a:rPr lang="pl-PL" smtClean="0"/>
              <a:t>2018-04-24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416058E-2EA2-4DB6-AF3E-0A670EB1E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A85EEE6-FCCB-474B-A4BF-8AF41DED2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6E56F-A363-43B1-A5C0-6898B707BB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4243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AE4E6E06-1F08-440D-BBF3-144737789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302A999-37CB-4CDE-B4F1-626649A63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F0DE102-7586-4F07-8FA0-6225143B34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C0BC1-243F-47FA-BE3F-4E32843B1029}" type="datetimeFigureOut">
              <a:rPr lang="pl-PL" smtClean="0"/>
              <a:t>2018-04-24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3E45998-1199-4E4E-91D9-48B63C75F7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7671810-C553-4FDF-825E-3CFC47DA12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6E56F-A363-43B1-A5C0-6898B707BB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4376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18" Type="http://schemas.openxmlformats.org/officeDocument/2006/relationships/diagramLayout" Target="../diagrams/layout7.xml"/><Relationship Id="rId26" Type="http://schemas.microsoft.com/office/2007/relationships/diagramDrawing" Target="../diagrams/drawing8.xml"/><Relationship Id="rId3" Type="http://schemas.openxmlformats.org/officeDocument/2006/relationships/diagramLayout" Target="../diagrams/layout4.xml"/><Relationship Id="rId21" Type="http://schemas.microsoft.com/office/2007/relationships/diagramDrawing" Target="../diagrams/drawing7.xml"/><Relationship Id="rId34" Type="http://schemas.openxmlformats.org/officeDocument/2006/relationships/diagramQuickStyle" Target="../diagrams/quickStyle10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17" Type="http://schemas.openxmlformats.org/officeDocument/2006/relationships/diagramData" Target="../diagrams/data7.xml"/><Relationship Id="rId25" Type="http://schemas.openxmlformats.org/officeDocument/2006/relationships/diagramColors" Target="../diagrams/colors8.xml"/><Relationship Id="rId33" Type="http://schemas.openxmlformats.org/officeDocument/2006/relationships/diagramLayout" Target="../diagrams/layout10.xml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20" Type="http://schemas.openxmlformats.org/officeDocument/2006/relationships/diagramColors" Target="../diagrams/colors7.xml"/><Relationship Id="rId29" Type="http://schemas.openxmlformats.org/officeDocument/2006/relationships/diagramQuickStyle" Target="../diagrams/quickStyle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24" Type="http://schemas.openxmlformats.org/officeDocument/2006/relationships/diagramQuickStyle" Target="../diagrams/quickStyle8.xml"/><Relationship Id="rId32" Type="http://schemas.openxmlformats.org/officeDocument/2006/relationships/diagramData" Target="../diagrams/data10.xml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23" Type="http://schemas.openxmlformats.org/officeDocument/2006/relationships/diagramLayout" Target="../diagrams/layout8.xml"/><Relationship Id="rId28" Type="http://schemas.openxmlformats.org/officeDocument/2006/relationships/diagramLayout" Target="../diagrams/layout9.xml"/><Relationship Id="rId36" Type="http://schemas.microsoft.com/office/2007/relationships/diagramDrawing" Target="../diagrams/drawing10.xml"/><Relationship Id="rId10" Type="http://schemas.openxmlformats.org/officeDocument/2006/relationships/diagramColors" Target="../diagrams/colors5.xml"/><Relationship Id="rId19" Type="http://schemas.openxmlformats.org/officeDocument/2006/relationships/diagramQuickStyle" Target="../diagrams/quickStyle7.xml"/><Relationship Id="rId31" Type="http://schemas.microsoft.com/office/2007/relationships/diagramDrawing" Target="../diagrams/drawing9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Relationship Id="rId22" Type="http://schemas.openxmlformats.org/officeDocument/2006/relationships/diagramData" Target="../diagrams/data8.xml"/><Relationship Id="rId27" Type="http://schemas.openxmlformats.org/officeDocument/2006/relationships/diagramData" Target="../diagrams/data9.xml"/><Relationship Id="rId30" Type="http://schemas.openxmlformats.org/officeDocument/2006/relationships/diagramColors" Target="../diagrams/colors9.xml"/><Relationship Id="rId35" Type="http://schemas.openxmlformats.org/officeDocument/2006/relationships/diagramColors" Target="../diagrams/colors1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jp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am_horizontal_black">
            <a:extLst>
              <a:ext uri="{FF2B5EF4-FFF2-40B4-BE49-F238E27FC236}">
                <a16:creationId xmlns:a16="http://schemas.microsoft.com/office/drawing/2014/main" id="{6318FC65-6D83-425E-89BF-BC480D9CEB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3854" y="4048217"/>
            <a:ext cx="2088311" cy="203088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A028747-8027-4328-8FE4-6299E47A7B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42191" y="230819"/>
            <a:ext cx="4864962" cy="3302493"/>
          </a:xfrm>
        </p:spPr>
        <p:txBody>
          <a:bodyPr>
            <a:normAutofit/>
          </a:bodyPr>
          <a:lstStyle/>
          <a:p>
            <a:r>
              <a:rPr lang="pl-PL" sz="5400" b="1" dirty="0">
                <a:solidFill>
                  <a:srgbClr val="7030A0"/>
                </a:solidFill>
                <a:latin typeface="Colibri"/>
              </a:rPr>
              <a:t>MY BROTHER RABBIT</a:t>
            </a:r>
            <a:endParaRPr lang="pl-PL" sz="5400" dirty="0">
              <a:solidFill>
                <a:srgbClr val="7030A0"/>
              </a:solidFill>
              <a:latin typeface="Colibri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159D760-BDBD-4EC5-AC48-575D60D3AA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5967" y="4588329"/>
            <a:ext cx="4158334" cy="1621508"/>
          </a:xfrm>
        </p:spPr>
        <p:txBody>
          <a:bodyPr>
            <a:normAutofit/>
          </a:bodyPr>
          <a:lstStyle/>
          <a:p>
            <a:endParaRPr lang="pl-PL" sz="180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r>
              <a:rPr lang="pl-PL" sz="1800" b="1">
                <a:solidFill>
                  <a:schemeClr val="tx2">
                    <a:lumMod val="40000"/>
                    <a:lumOff val="60000"/>
                  </a:schemeClr>
                </a:solidFill>
                <a:latin typeface="Colibri"/>
              </a:rPr>
              <a:t>MARKETING PLAN</a:t>
            </a:r>
            <a:endParaRPr lang="pl-PL" sz="1800">
              <a:solidFill>
                <a:schemeClr val="tx2">
                  <a:lumMod val="40000"/>
                  <a:lumOff val="60000"/>
                </a:schemeClr>
              </a:solidFill>
              <a:latin typeface="Colibri"/>
            </a:endParaRPr>
          </a:p>
          <a:p>
            <a:endParaRPr lang="pl-PL" sz="180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65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B546E8A8-054F-45A1-8610-E45E1DE5B5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85"/>
          <a:stretch/>
        </p:blipFill>
        <p:spPr>
          <a:xfrm>
            <a:off x="6091916" y="2052213"/>
            <a:ext cx="5451627" cy="419618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32772D4-B01F-4A0A-B29D-7464CF340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9252154" cy="1223983"/>
          </a:xfrm>
        </p:spPr>
        <p:txBody>
          <a:bodyPr>
            <a:normAutofit/>
          </a:bodyPr>
          <a:lstStyle/>
          <a:p>
            <a:r>
              <a:rPr lang="pl-PL" dirty="0"/>
              <a:t>                        </a:t>
            </a:r>
            <a:r>
              <a:rPr lang="pl-PL" dirty="0">
                <a:latin typeface="Colibri"/>
              </a:rPr>
              <a:t>GAME OVERVIEW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C51C048-442D-4E7B-8CEA-411599007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457" y="2052214"/>
            <a:ext cx="4793263" cy="4196185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pl-PL" sz="2200" b="1" dirty="0" err="1">
                <a:latin typeface="Colibri"/>
                <a:cs typeface="Calibri" panose="020F0502020204030204" pitchFamily="34" charset="0"/>
              </a:rPr>
              <a:t>Title</a:t>
            </a:r>
            <a:r>
              <a:rPr lang="pl-PL" sz="2200" b="1" dirty="0">
                <a:latin typeface="Colibri"/>
                <a:cs typeface="Calibri" panose="020F0502020204030204" pitchFamily="34" charset="0"/>
              </a:rPr>
              <a:t>: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l-PL" sz="2200" dirty="0">
                <a:latin typeface="Colibri"/>
                <a:cs typeface="Calibri" panose="020F0502020204030204" pitchFamily="34" charset="0"/>
              </a:rPr>
              <a:t>MY BROTHER RABBIT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l-PL" sz="2200" b="1" dirty="0" err="1">
                <a:latin typeface="Colibri"/>
                <a:cs typeface="Calibri" panose="020F0502020204030204" pitchFamily="34" charset="0"/>
              </a:rPr>
              <a:t>Description</a:t>
            </a:r>
            <a:r>
              <a:rPr lang="pl-PL" sz="2200" dirty="0">
                <a:latin typeface="Colibri"/>
                <a:cs typeface="Calibri" panose="020F0502020204030204" pitchFamily="34" charset="0"/>
              </a:rPr>
              <a:t>: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200" dirty="0">
                <a:latin typeface="Colibri"/>
                <a:cs typeface="Calibri" panose="020F0502020204030204" pitchFamily="34" charset="0"/>
              </a:rPr>
              <a:t>AN UPLIFTING POINT &amp; CLICK ADVENTURE GAME SET IN THE </a:t>
            </a:r>
            <a:r>
              <a:rPr lang="pl-PL" sz="2200" dirty="0">
                <a:latin typeface="Colibri"/>
                <a:cs typeface="Calibri" panose="020F0502020204030204" pitchFamily="34" charset="0"/>
              </a:rPr>
              <a:t>SURREAL </a:t>
            </a:r>
            <a:r>
              <a:rPr lang="en-US" sz="2200" dirty="0">
                <a:latin typeface="Colibri"/>
                <a:cs typeface="Calibri" panose="020F0502020204030204" pitchFamily="34" charset="0"/>
              </a:rPr>
              <a:t>WORLD OF</a:t>
            </a:r>
            <a:r>
              <a:rPr lang="pl-PL" sz="2200" dirty="0">
                <a:latin typeface="Colibri"/>
                <a:cs typeface="Calibri" panose="020F0502020204030204" pitchFamily="34" charset="0"/>
              </a:rPr>
              <a:t> CHILDREN’S</a:t>
            </a:r>
            <a:r>
              <a:rPr lang="en-US" sz="2200" dirty="0">
                <a:latin typeface="Colibri"/>
                <a:cs typeface="Calibri" panose="020F0502020204030204" pitchFamily="34" charset="0"/>
              </a:rPr>
              <a:t> IMAGINATION</a:t>
            </a:r>
            <a:r>
              <a:rPr lang="pl-PL" sz="2200" dirty="0">
                <a:latin typeface="Colibri"/>
                <a:cs typeface="Calibri" panose="020F0502020204030204" pitchFamily="34" charset="0"/>
              </a:rPr>
              <a:t>. </a:t>
            </a:r>
            <a:endParaRPr lang="pl-PL" sz="1400" dirty="0"/>
          </a:p>
          <a:p>
            <a:pPr marL="0" indent="0">
              <a:lnSpc>
                <a:spcPct val="90000"/>
              </a:lnSpc>
              <a:buNone/>
            </a:pPr>
            <a:r>
              <a:rPr lang="pl-PL" sz="1400" dirty="0"/>
              <a:t> </a:t>
            </a:r>
          </a:p>
          <a:p>
            <a:pPr marL="0" indent="0">
              <a:lnSpc>
                <a:spcPct val="90000"/>
              </a:lnSpc>
              <a:buNone/>
            </a:pP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4085552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załka: w prawo 3">
            <a:extLst>
              <a:ext uri="{FF2B5EF4-FFF2-40B4-BE49-F238E27FC236}">
                <a16:creationId xmlns:a16="http://schemas.microsoft.com/office/drawing/2014/main" id="{3AB690EF-DB03-4BD6-8E03-0949BC1DB4BD}"/>
              </a:ext>
            </a:extLst>
          </p:cNvPr>
          <p:cNvSpPr/>
          <p:nvPr/>
        </p:nvSpPr>
        <p:spPr>
          <a:xfrm>
            <a:off x="1706880" y="3429000"/>
            <a:ext cx="922934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Strzałka: w prawo 4">
            <a:extLst>
              <a:ext uri="{FF2B5EF4-FFF2-40B4-BE49-F238E27FC236}">
                <a16:creationId xmlns:a16="http://schemas.microsoft.com/office/drawing/2014/main" id="{DE2DADED-3C84-48C1-8870-7ED56379A540}"/>
              </a:ext>
            </a:extLst>
          </p:cNvPr>
          <p:cNvSpPr/>
          <p:nvPr/>
        </p:nvSpPr>
        <p:spPr>
          <a:xfrm rot="16200000">
            <a:off x="3505200" y="3186684"/>
            <a:ext cx="51816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78A0A85-2200-4D52-AA88-125E4A9A3BD9}"/>
              </a:ext>
            </a:extLst>
          </p:cNvPr>
          <p:cNvSpPr txBox="1"/>
          <p:nvPr/>
        </p:nvSpPr>
        <p:spPr>
          <a:xfrm>
            <a:off x="121921" y="3209651"/>
            <a:ext cx="15849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500" dirty="0"/>
              <a:t>EXPLORATION &amp; HO GAME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BAEFBEB5-964D-4427-A4AE-EA0033EC7AB2}"/>
              </a:ext>
            </a:extLst>
          </p:cNvPr>
          <p:cNvSpPr txBox="1"/>
          <p:nvPr/>
        </p:nvSpPr>
        <p:spPr>
          <a:xfrm>
            <a:off x="10892254" y="3491462"/>
            <a:ext cx="13472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500" dirty="0"/>
              <a:t> ADVENTURE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D751CB6B-B13E-4930-960A-E11C055752CD}"/>
              </a:ext>
            </a:extLst>
          </p:cNvPr>
          <p:cNvSpPr txBox="1"/>
          <p:nvPr/>
        </p:nvSpPr>
        <p:spPr>
          <a:xfrm>
            <a:off x="5105751" y="266996"/>
            <a:ext cx="2339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REALISTIC SETTING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3B8C0DF-CA77-48A6-A043-1B7A5C150834}"/>
              </a:ext>
            </a:extLst>
          </p:cNvPr>
          <p:cNvSpPr txBox="1"/>
          <p:nvPr/>
        </p:nvSpPr>
        <p:spPr>
          <a:xfrm>
            <a:off x="4607624" y="6135100"/>
            <a:ext cx="3481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SURREAL/FANTASY SETTING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95B0C3AC-E331-4B87-9DA3-644577952CC3}"/>
              </a:ext>
            </a:extLst>
          </p:cNvPr>
          <p:cNvSpPr txBox="1"/>
          <p:nvPr/>
        </p:nvSpPr>
        <p:spPr>
          <a:xfrm>
            <a:off x="4581630" y="4938834"/>
            <a:ext cx="1432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SAMOROST 3</a:t>
            </a:r>
          </a:p>
        </p:txBody>
      </p:sp>
      <p:sp>
        <p:nvSpPr>
          <p:cNvPr id="11" name="Owal 10">
            <a:extLst>
              <a:ext uri="{FF2B5EF4-FFF2-40B4-BE49-F238E27FC236}">
                <a16:creationId xmlns:a16="http://schemas.microsoft.com/office/drawing/2014/main" id="{3480FA14-C7FC-48EE-96F4-C833228973FC}"/>
              </a:ext>
            </a:extLst>
          </p:cNvPr>
          <p:cNvSpPr/>
          <p:nvPr/>
        </p:nvSpPr>
        <p:spPr>
          <a:xfrm>
            <a:off x="5067248" y="5414580"/>
            <a:ext cx="276676" cy="265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9E169428-BA86-4FEF-91F0-8B6568809726}"/>
              </a:ext>
            </a:extLst>
          </p:cNvPr>
          <p:cNvSpPr txBox="1"/>
          <p:nvPr/>
        </p:nvSpPr>
        <p:spPr>
          <a:xfrm>
            <a:off x="6653122" y="4264820"/>
            <a:ext cx="1648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MACHINARIUM</a:t>
            </a:r>
          </a:p>
        </p:txBody>
      </p:sp>
      <p:sp>
        <p:nvSpPr>
          <p:cNvPr id="13" name="Owal 12">
            <a:extLst>
              <a:ext uri="{FF2B5EF4-FFF2-40B4-BE49-F238E27FC236}">
                <a16:creationId xmlns:a16="http://schemas.microsoft.com/office/drawing/2014/main" id="{D9F28F0F-83ED-4945-A645-8FB3FD7647A7}"/>
              </a:ext>
            </a:extLst>
          </p:cNvPr>
          <p:cNvSpPr/>
          <p:nvPr/>
        </p:nvSpPr>
        <p:spPr>
          <a:xfrm>
            <a:off x="7445187" y="4719056"/>
            <a:ext cx="276676" cy="265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EA7A3FD9-1B2E-4894-B66D-46D76297D0A2}"/>
              </a:ext>
            </a:extLst>
          </p:cNvPr>
          <p:cNvSpPr txBox="1"/>
          <p:nvPr/>
        </p:nvSpPr>
        <p:spPr>
          <a:xfrm>
            <a:off x="9245419" y="3810588"/>
            <a:ext cx="942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SILENCE</a:t>
            </a:r>
          </a:p>
        </p:txBody>
      </p:sp>
      <p:sp>
        <p:nvSpPr>
          <p:cNvPr id="15" name="Owal 14">
            <a:extLst>
              <a:ext uri="{FF2B5EF4-FFF2-40B4-BE49-F238E27FC236}">
                <a16:creationId xmlns:a16="http://schemas.microsoft.com/office/drawing/2014/main" id="{0175A519-BE68-4AF7-B28D-30DF53C5D70C}"/>
              </a:ext>
            </a:extLst>
          </p:cNvPr>
          <p:cNvSpPr/>
          <p:nvPr/>
        </p:nvSpPr>
        <p:spPr>
          <a:xfrm>
            <a:off x="9716863" y="4201866"/>
            <a:ext cx="276676" cy="241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03F4C782-7541-47D9-996E-BB1B5ABA45FD}"/>
              </a:ext>
            </a:extLst>
          </p:cNvPr>
          <p:cNvSpPr txBox="1"/>
          <p:nvPr/>
        </p:nvSpPr>
        <p:spPr>
          <a:xfrm>
            <a:off x="7899721" y="770521"/>
            <a:ext cx="1903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PILLARS OF EARTH</a:t>
            </a:r>
          </a:p>
        </p:txBody>
      </p:sp>
      <p:sp>
        <p:nvSpPr>
          <p:cNvPr id="17" name="Owal 16">
            <a:extLst>
              <a:ext uri="{FF2B5EF4-FFF2-40B4-BE49-F238E27FC236}">
                <a16:creationId xmlns:a16="http://schemas.microsoft.com/office/drawing/2014/main" id="{B1922BFC-773B-444D-9735-62049966AF6A}"/>
              </a:ext>
            </a:extLst>
          </p:cNvPr>
          <p:cNvSpPr/>
          <p:nvPr/>
        </p:nvSpPr>
        <p:spPr>
          <a:xfrm>
            <a:off x="8477733" y="1159666"/>
            <a:ext cx="276676" cy="265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A2595650-DB5D-4F78-824D-108E687A00CD}"/>
              </a:ext>
            </a:extLst>
          </p:cNvPr>
          <p:cNvSpPr txBox="1"/>
          <p:nvPr/>
        </p:nvSpPr>
        <p:spPr>
          <a:xfrm>
            <a:off x="9657008" y="1006857"/>
            <a:ext cx="1656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THIMBLEWEED </a:t>
            </a:r>
          </a:p>
          <a:p>
            <a:r>
              <a:rPr lang="pl-PL" dirty="0"/>
              <a:t>PARK</a:t>
            </a:r>
          </a:p>
        </p:txBody>
      </p:sp>
      <p:sp>
        <p:nvSpPr>
          <p:cNvPr id="19" name="Owal 18">
            <a:extLst>
              <a:ext uri="{FF2B5EF4-FFF2-40B4-BE49-F238E27FC236}">
                <a16:creationId xmlns:a16="http://schemas.microsoft.com/office/drawing/2014/main" id="{475DDBE6-5FD4-4E1F-AA92-2D762840E568}"/>
              </a:ext>
            </a:extLst>
          </p:cNvPr>
          <p:cNvSpPr/>
          <p:nvPr/>
        </p:nvSpPr>
        <p:spPr>
          <a:xfrm>
            <a:off x="10333242" y="1439697"/>
            <a:ext cx="276676" cy="265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00E46AA0-7604-417C-9395-74FB1AE4B0FB}"/>
              </a:ext>
            </a:extLst>
          </p:cNvPr>
          <p:cNvSpPr txBox="1"/>
          <p:nvPr/>
        </p:nvSpPr>
        <p:spPr>
          <a:xfrm>
            <a:off x="4246049" y="1977109"/>
            <a:ext cx="1237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ENIGMATIS</a:t>
            </a:r>
          </a:p>
        </p:txBody>
      </p:sp>
      <p:sp>
        <p:nvSpPr>
          <p:cNvPr id="21" name="Owal 20">
            <a:extLst>
              <a:ext uri="{FF2B5EF4-FFF2-40B4-BE49-F238E27FC236}">
                <a16:creationId xmlns:a16="http://schemas.microsoft.com/office/drawing/2014/main" id="{5BA27A20-6FD1-4358-A504-06024C4E86BD}"/>
              </a:ext>
            </a:extLst>
          </p:cNvPr>
          <p:cNvSpPr/>
          <p:nvPr/>
        </p:nvSpPr>
        <p:spPr>
          <a:xfrm>
            <a:off x="4746813" y="2411400"/>
            <a:ext cx="276676" cy="265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7E3BCDDC-6FFB-4789-9B93-E4CAB8B1BE3E}"/>
              </a:ext>
            </a:extLst>
          </p:cNvPr>
          <p:cNvSpPr txBox="1"/>
          <p:nvPr/>
        </p:nvSpPr>
        <p:spPr>
          <a:xfrm>
            <a:off x="3949737" y="3736025"/>
            <a:ext cx="25116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chemeClr val="accent4"/>
                </a:solidFill>
              </a:rPr>
              <a:t>MY BROTHER RABBIT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DE75C423-A6F6-4BF9-9749-AE970A1DB522}"/>
              </a:ext>
            </a:extLst>
          </p:cNvPr>
          <p:cNvSpPr txBox="1"/>
          <p:nvPr/>
        </p:nvSpPr>
        <p:spPr>
          <a:xfrm>
            <a:off x="2001053" y="662976"/>
            <a:ext cx="1236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TOYMAKER</a:t>
            </a:r>
          </a:p>
        </p:txBody>
      </p:sp>
      <p:sp>
        <p:nvSpPr>
          <p:cNvPr id="25" name="Owal 24">
            <a:extLst>
              <a:ext uri="{FF2B5EF4-FFF2-40B4-BE49-F238E27FC236}">
                <a16:creationId xmlns:a16="http://schemas.microsoft.com/office/drawing/2014/main" id="{3F8CBA99-CBE5-4143-9CD4-4B0ED7DB0511}"/>
              </a:ext>
            </a:extLst>
          </p:cNvPr>
          <p:cNvSpPr/>
          <p:nvPr/>
        </p:nvSpPr>
        <p:spPr>
          <a:xfrm>
            <a:off x="2490030" y="1098379"/>
            <a:ext cx="276676" cy="265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Owal 26">
            <a:extLst>
              <a:ext uri="{FF2B5EF4-FFF2-40B4-BE49-F238E27FC236}">
                <a16:creationId xmlns:a16="http://schemas.microsoft.com/office/drawing/2014/main" id="{533BDB6E-5421-49EB-977B-16F5179BE796}"/>
              </a:ext>
            </a:extLst>
          </p:cNvPr>
          <p:cNvSpPr/>
          <p:nvPr/>
        </p:nvSpPr>
        <p:spPr>
          <a:xfrm>
            <a:off x="3713118" y="4674903"/>
            <a:ext cx="276676" cy="263002"/>
          </a:xfrm>
          <a:prstGeom prst="ellipse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30" name="Owal 29">
            <a:extLst>
              <a:ext uri="{FF2B5EF4-FFF2-40B4-BE49-F238E27FC236}">
                <a16:creationId xmlns:a16="http://schemas.microsoft.com/office/drawing/2014/main" id="{E73A8648-5C63-478F-A517-7F94F5083246}"/>
              </a:ext>
            </a:extLst>
          </p:cNvPr>
          <p:cNvSpPr/>
          <p:nvPr/>
        </p:nvSpPr>
        <p:spPr>
          <a:xfrm>
            <a:off x="2244172" y="5002948"/>
            <a:ext cx="276676" cy="2651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5A500FA6-D93A-4C3C-A853-1DDF4713A498}"/>
              </a:ext>
            </a:extLst>
          </p:cNvPr>
          <p:cNvSpPr txBox="1"/>
          <p:nvPr/>
        </p:nvSpPr>
        <p:spPr>
          <a:xfrm>
            <a:off x="1299746" y="4054869"/>
            <a:ext cx="2165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THE TINY BANG STORY</a:t>
            </a:r>
          </a:p>
        </p:txBody>
      </p:sp>
    </p:spTree>
    <p:extLst>
      <p:ext uri="{BB962C8B-B14F-4D97-AF65-F5344CB8AC3E}">
        <p14:creationId xmlns:p14="http://schemas.microsoft.com/office/powerpoint/2010/main" val="3272667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A2639A4-D319-4991-A84B-4DF796DD5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1723" y="1241867"/>
            <a:ext cx="3867912" cy="2173351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pl-PL" sz="1800" b="1" dirty="0"/>
              <a:t>STRENGTHS</a:t>
            </a:r>
          </a:p>
          <a:p>
            <a:pPr marL="0" indent="0">
              <a:buNone/>
            </a:pPr>
            <a:r>
              <a:rPr lang="pl-PL" sz="1800" dirty="0"/>
              <a:t>GRAPHICS [SURREAL WORLD]</a:t>
            </a:r>
          </a:p>
          <a:p>
            <a:pPr marL="0" indent="0">
              <a:buNone/>
            </a:pPr>
            <a:r>
              <a:rPr lang="pl-PL" sz="1800" dirty="0"/>
              <a:t>MUSIC AND SOUND</a:t>
            </a:r>
          </a:p>
          <a:p>
            <a:pPr marL="0" indent="0">
              <a:buNone/>
            </a:pPr>
            <a:r>
              <a:rPr lang="pl-PL" sz="1800" dirty="0"/>
              <a:t>WILL AGE WELL 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050F4520-5E89-4CFD-A5D7-E257F5C2EA2F}"/>
              </a:ext>
            </a:extLst>
          </p:cNvPr>
          <p:cNvSpPr txBox="1">
            <a:spLocks/>
          </p:cNvSpPr>
          <p:nvPr/>
        </p:nvSpPr>
        <p:spPr>
          <a:xfrm>
            <a:off x="6250386" y="1243293"/>
            <a:ext cx="3878117" cy="216506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sz="1800" b="1" dirty="0"/>
              <a:t>WEAKNESSES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800" dirty="0"/>
              <a:t>„ONE MECHANIC” GAME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800" dirty="0"/>
              <a:t>PASSIVE CHARACTERS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800" dirty="0"/>
              <a:t>NON STORY-HEAVY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B94A7DBF-AFB6-43BA-8072-BEC3693F7E66}"/>
              </a:ext>
            </a:extLst>
          </p:cNvPr>
          <p:cNvSpPr txBox="1">
            <a:spLocks/>
          </p:cNvSpPr>
          <p:nvPr/>
        </p:nvSpPr>
        <p:spPr>
          <a:xfrm>
            <a:off x="1721722" y="3954189"/>
            <a:ext cx="3866785" cy="217335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sz="1800" b="1" dirty="0"/>
              <a:t>OPPORTUNITIES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800" dirty="0"/>
              <a:t>MAY APPEAL TO AUDIENCE OF INDIE GAMES (AMANITA DESIGN)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800" dirty="0"/>
              <a:t>THE DISTINCTIVE VISUALS WILL MAKE IT MORE LIKELY TO BE FEATURED ON MOBILE STORES (APPLE, GOOGLE)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800" dirty="0"/>
              <a:t>THERE’S A GROWING DEMAND FOR THAT KIND OF GAMES ON CONSOLES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C0978D58-3737-4ED6-8F6F-A77AFB63570C}"/>
              </a:ext>
            </a:extLst>
          </p:cNvPr>
          <p:cNvSpPr txBox="1">
            <a:spLocks/>
          </p:cNvSpPr>
          <p:nvPr/>
        </p:nvSpPr>
        <p:spPr>
          <a:xfrm>
            <a:off x="6250386" y="3954188"/>
            <a:ext cx="3867912" cy="217335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sz="1800" b="1" dirty="0"/>
              <a:t>THREATS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800" dirty="0"/>
              <a:t>MIGHT GET BORING TOO SOON WHICH WILL RESULT IN REFUNDS ON STEAM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800" dirty="0"/>
              <a:t>LACK OF CLEARLY DEFINED DIRECTION (SOMETHING BETWEEN HOPA AND CLASSIC ADVENTURE)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800" dirty="0"/>
              <a:t>MIGHT BE PERCEIVED AS A GAME FOR CHILDREN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l-PL" sz="1800" dirty="0"/>
          </a:p>
          <a:p>
            <a:pPr marL="0" indent="0">
              <a:buFont typeface="Arial" panose="020B0604020202020204" pitchFamily="34" charset="0"/>
              <a:buNone/>
            </a:pPr>
            <a:endParaRPr lang="pl-PL" sz="1800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29CBD8FD-B8BE-4FA5-A3A6-C790096CCBDA}"/>
              </a:ext>
            </a:extLst>
          </p:cNvPr>
          <p:cNvSpPr txBox="1"/>
          <p:nvPr/>
        </p:nvSpPr>
        <p:spPr>
          <a:xfrm>
            <a:off x="4354629" y="56843"/>
            <a:ext cx="3170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                          SWOT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DB0583A-5D2C-4AED-8C33-D7B40EE0782D}"/>
              </a:ext>
            </a:extLst>
          </p:cNvPr>
          <p:cNvSpPr txBox="1"/>
          <p:nvPr/>
        </p:nvSpPr>
        <p:spPr>
          <a:xfrm rot="16200000">
            <a:off x="-496423" y="4759335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dirty="0"/>
              <a:t>EXTERNAL  FACTORS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BBDC528-7267-4EAC-982C-5C01B5FCFCA1}"/>
              </a:ext>
            </a:extLst>
          </p:cNvPr>
          <p:cNvSpPr txBox="1"/>
          <p:nvPr/>
        </p:nvSpPr>
        <p:spPr>
          <a:xfrm rot="16200000">
            <a:off x="-394255" y="2004127"/>
            <a:ext cx="2743200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dirty="0"/>
              <a:t>INTERNATL  FACTORS</a:t>
            </a:r>
          </a:p>
          <a:p>
            <a:pPr algn="ctr"/>
            <a:endParaRPr lang="pl-PL" dirty="0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A1CA186E-3D88-46C0-B8F8-5411C5827FAE}"/>
              </a:ext>
            </a:extLst>
          </p:cNvPr>
          <p:cNvSpPr txBox="1"/>
          <p:nvPr/>
        </p:nvSpPr>
        <p:spPr>
          <a:xfrm>
            <a:off x="2281030" y="649355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dirty="0"/>
              <a:t>POSTITIVE FACTORS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682F15F9-0ECA-4D17-AD75-2496B0B2EF20}"/>
              </a:ext>
            </a:extLst>
          </p:cNvPr>
          <p:cNvSpPr txBox="1"/>
          <p:nvPr/>
        </p:nvSpPr>
        <p:spPr>
          <a:xfrm>
            <a:off x="6720506" y="682485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dirty="0"/>
              <a:t>NEGATIVE FACTORS</a:t>
            </a:r>
            <a:endParaRPr lang="pl-PL" sz="4000" dirty="0"/>
          </a:p>
        </p:txBody>
      </p:sp>
    </p:spTree>
    <p:extLst>
      <p:ext uri="{BB962C8B-B14F-4D97-AF65-F5344CB8AC3E}">
        <p14:creationId xmlns:p14="http://schemas.microsoft.com/office/powerpoint/2010/main" val="3902460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A2639A4-D319-4991-A84B-4DF796DD5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3940" y="1175607"/>
            <a:ext cx="3710543" cy="2251553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pl-PL" sz="1800" b="1" dirty="0"/>
              <a:t>STRENGTHS</a:t>
            </a:r>
          </a:p>
          <a:p>
            <a:pPr marL="0" indent="0">
              <a:buNone/>
            </a:pPr>
            <a:r>
              <a:rPr lang="pl-PL" sz="1800" dirty="0"/>
              <a:t>GRAPHICS WILL BE STRONGLY FEATURED</a:t>
            </a:r>
          </a:p>
          <a:p>
            <a:pPr marL="0" indent="0">
              <a:buNone/>
            </a:pPr>
            <a:r>
              <a:rPr lang="pl-PL" sz="1800" dirty="0"/>
              <a:t>OST BY AREK REIKOWSKI</a:t>
            </a:r>
          </a:p>
          <a:p>
            <a:pPr marL="0" indent="0">
              <a:buNone/>
            </a:pPr>
            <a:r>
              <a:rPr lang="pl-PL" sz="1800" dirty="0"/>
              <a:t>MBR WILL GET REGULAR UPDATES AND PERHAPS A POST LAUNCH DEMO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050F4520-5E89-4CFD-A5D7-E257F5C2EA2F}"/>
              </a:ext>
            </a:extLst>
          </p:cNvPr>
          <p:cNvSpPr txBox="1">
            <a:spLocks/>
          </p:cNvSpPr>
          <p:nvPr/>
        </p:nvSpPr>
        <p:spPr>
          <a:xfrm>
            <a:off x="6258670" y="1160467"/>
            <a:ext cx="3867912" cy="225012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1800" b="1" dirty="0"/>
              <a:t>WEAKNESSES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800" dirty="0"/>
              <a:t>WE DON’T FOCUS ON AVERAGE QUALITY FEATURES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800" dirty="0"/>
              <a:t>WE SHOW THE BEST MBR HAS TO OFFER (VISUALS AND MUSIC) 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B94A7DBF-AFB6-43BA-8072-BEC3693F7E66}"/>
              </a:ext>
            </a:extLst>
          </p:cNvPr>
          <p:cNvSpPr txBox="1">
            <a:spLocks/>
          </p:cNvSpPr>
          <p:nvPr/>
        </p:nvSpPr>
        <p:spPr>
          <a:xfrm>
            <a:off x="1903939" y="3896211"/>
            <a:ext cx="3709416" cy="273410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1800" b="1" dirty="0"/>
              <a:t>OPPORTUNITIES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800" dirty="0"/>
              <a:t>MARKETING PERSONA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800" dirty="0"/>
              <a:t>WILL TRY TO BE FEATURED (PAPERWORK)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800" dirty="0"/>
              <a:t>COOPERATION WITH PARTNERS AND AS MANY BUNDLES ON CONSOLES AS POSSIBLE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C0978D58-3737-4ED6-8F6F-A77AFB63570C}"/>
              </a:ext>
            </a:extLst>
          </p:cNvPr>
          <p:cNvSpPr txBox="1">
            <a:spLocks/>
          </p:cNvSpPr>
          <p:nvPr/>
        </p:nvSpPr>
        <p:spPr>
          <a:xfrm>
            <a:off x="6258670" y="3879644"/>
            <a:ext cx="3867912" cy="273411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1800" b="1" dirty="0"/>
              <a:t>THREATS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800" dirty="0"/>
              <a:t>WILL TRY TO GET COVERAGE IN THE MORE „FRIENDLY” PRESS AND MEDIA FIRST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800" dirty="0"/>
              <a:t>WE WILL UNDERSCORE THE DARKER UNDERTONES OF THE GAME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l-PL" sz="1800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92D9043-52FE-4021-B6CA-526CB32850E8}"/>
              </a:ext>
            </a:extLst>
          </p:cNvPr>
          <p:cNvSpPr txBox="1"/>
          <p:nvPr/>
        </p:nvSpPr>
        <p:spPr>
          <a:xfrm>
            <a:off x="3361267" y="111927"/>
            <a:ext cx="5862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  THE COSEQUENCES FOR THE MARKETING CAMPAIGN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F676E3BB-06FC-4A18-9C5B-B10478F8D9D9}"/>
              </a:ext>
            </a:extLst>
          </p:cNvPr>
          <p:cNvSpPr txBox="1"/>
          <p:nvPr/>
        </p:nvSpPr>
        <p:spPr>
          <a:xfrm rot="16200000">
            <a:off x="-145775" y="5016694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dirty="0"/>
              <a:t>EXTERNAL  FACTORS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9CB4F9D-C758-4DF1-8A18-A20654093B63}"/>
              </a:ext>
            </a:extLst>
          </p:cNvPr>
          <p:cNvSpPr txBox="1"/>
          <p:nvPr/>
        </p:nvSpPr>
        <p:spPr>
          <a:xfrm rot="16200000">
            <a:off x="-145777" y="2134344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dirty="0"/>
              <a:t>INTERNATL  FACTORS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E54CB37-31B7-4806-B6C1-6F3C316C5EDD}"/>
              </a:ext>
            </a:extLst>
          </p:cNvPr>
          <p:cNvSpPr txBox="1"/>
          <p:nvPr/>
        </p:nvSpPr>
        <p:spPr>
          <a:xfrm>
            <a:off x="2281030" y="649355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dirty="0"/>
              <a:t>POSTITIVE FACTORS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830592EF-E131-4E13-8D9E-78CC7722BBC0}"/>
              </a:ext>
            </a:extLst>
          </p:cNvPr>
          <p:cNvSpPr txBox="1"/>
          <p:nvPr/>
        </p:nvSpPr>
        <p:spPr>
          <a:xfrm>
            <a:off x="6720506" y="682485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dirty="0"/>
              <a:t>NEGATIVE FACTORS</a:t>
            </a:r>
            <a:endParaRPr lang="pl-PL" sz="4000" dirty="0"/>
          </a:p>
        </p:txBody>
      </p:sp>
    </p:spTree>
    <p:extLst>
      <p:ext uri="{BB962C8B-B14F-4D97-AF65-F5344CB8AC3E}">
        <p14:creationId xmlns:p14="http://schemas.microsoft.com/office/powerpoint/2010/main" val="216096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B097EB-FB68-4BDE-AFE4-8C0C53196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7" y="224136"/>
            <a:ext cx="9404723" cy="520949"/>
          </a:xfrm>
        </p:spPr>
        <p:txBody>
          <a:bodyPr/>
          <a:lstStyle/>
          <a:p>
            <a:r>
              <a:rPr lang="pl-PL" sz="2400" dirty="0"/>
              <a:t>                               MARKETING PERSONA vs. MARKETING CAMPAIGN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BABD0F3-73C0-420B-B660-8F6CE6B355F7}"/>
              </a:ext>
            </a:extLst>
          </p:cNvPr>
          <p:cNvSpPr txBox="1"/>
          <p:nvPr/>
        </p:nvSpPr>
        <p:spPr>
          <a:xfrm>
            <a:off x="315911" y="283420"/>
            <a:ext cx="17586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Agnes Jones</a:t>
            </a:r>
          </a:p>
          <a:p>
            <a:r>
              <a:rPr lang="pl-PL" altLang="pl-PL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Woman</a:t>
            </a:r>
            <a:r>
              <a:rPr lang="pl-PL" altLang="pl-PL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30, USA</a:t>
            </a:r>
          </a:p>
          <a:p>
            <a:endParaRPr lang="pl-PL" dirty="0"/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00E1FA16-CC86-4247-9FB5-A0A0CAE55C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030349"/>
              </p:ext>
            </p:extLst>
          </p:nvPr>
        </p:nvGraphicFramePr>
        <p:xfrm>
          <a:off x="160866" y="1206750"/>
          <a:ext cx="11715223" cy="45880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2984">
                  <a:extLst>
                    <a:ext uri="{9D8B030D-6E8A-4147-A177-3AD203B41FA5}">
                      <a16:colId xmlns:a16="http://schemas.microsoft.com/office/drawing/2014/main" val="1290821067"/>
                    </a:ext>
                  </a:extLst>
                </a:gridCol>
                <a:gridCol w="3936121">
                  <a:extLst>
                    <a:ext uri="{9D8B030D-6E8A-4147-A177-3AD203B41FA5}">
                      <a16:colId xmlns:a16="http://schemas.microsoft.com/office/drawing/2014/main" val="2471072763"/>
                    </a:ext>
                  </a:extLst>
                </a:gridCol>
                <a:gridCol w="3936118">
                  <a:extLst>
                    <a:ext uri="{9D8B030D-6E8A-4147-A177-3AD203B41FA5}">
                      <a16:colId xmlns:a16="http://schemas.microsoft.com/office/drawing/2014/main" val="1577443330"/>
                    </a:ext>
                  </a:extLst>
                </a:gridCol>
              </a:tblGrid>
              <a:tr h="56472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altLang="pl-PL" sz="1200" dirty="0">
                          <a:latin typeface="Colibri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CHARACTERISCTICS</a:t>
                      </a:r>
                    </a:p>
                    <a:p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>
                          <a:latin typeface="Colibri"/>
                        </a:rPr>
                        <a:t>CONSUMER BEHAVIOUR</a:t>
                      </a:r>
                    </a:p>
                    <a:p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>
                          <a:latin typeface="Colibri"/>
                        </a:rPr>
                        <a:t>CONSEQUENCES FOR THE CAMPAIGN</a:t>
                      </a:r>
                    </a:p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575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200" dirty="0">
                          <a:latin typeface="Colibri"/>
                        </a:rPr>
                        <a:t>MOTHER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altLang="pl-PL" sz="1200" dirty="0">
                          <a:latin typeface="Colibri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SHE HAS LIMITED TIME, WELL ORGANIZED, PREFERS RELAXING AND NON VIOLENT GAMES</a:t>
                      </a:r>
                    </a:p>
                    <a:p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latin typeface="Colibri"/>
                        </a:rPr>
                        <a:t>WE DON’T WANT TO SHOCK HER WITH CONTENT OR THE WAY THE MARKETING CAMPAING IS DELIVERED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954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altLang="pl-PL" sz="1200" dirty="0">
                          <a:latin typeface="Colibri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SELF-AWARE CONSUMER</a:t>
                      </a:r>
                    </a:p>
                    <a:p>
                      <a:endParaRPr lang="pl-PL" sz="1200" dirty="0">
                        <a:latin typeface="Co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altLang="pl-PL" sz="1200" dirty="0">
                          <a:latin typeface="Colibri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SHE KNOWS WHERE TO LOOK FOR INFO ON GOOD GAMES (ROCKPAPERSHOTGUN, POLYGON)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latin typeface="Colibri"/>
                        </a:rPr>
                        <a:t>WE KNOW WHO TO APPROACH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863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200" dirty="0">
                          <a:latin typeface="Colibri"/>
                        </a:rPr>
                        <a:t>GOOD TASTE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altLang="pl-PL" sz="1200" dirty="0">
                          <a:latin typeface="Colibri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SHE LOOKS FOR SOMETHING UNUSUAL AND UNIQUE IN GAMES (VISUALS, MUSIC, STORY)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latin typeface="Colibri"/>
                        </a:rPr>
                        <a:t>WILL STRONGLY FEATURE THE GRAPHICS AND MUSIC IN OUR CAMPAIGN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515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>
                          <a:latin typeface="Colibri"/>
                          <a:cs typeface="Calibri" panose="020F0502020204030204" pitchFamily="34" charset="0"/>
                        </a:rPr>
                        <a:t>LIKES EASTER EGGS, 90’S NOSTALGIA, UNUSUAL HISTORIES AND SETTINGS IN GAMES</a:t>
                      </a:r>
                      <a:endParaRPr lang="pl-PL" sz="1200" dirty="0"/>
                    </a:p>
                    <a:p>
                      <a:endParaRPr lang="pl-PL" sz="1200" dirty="0">
                        <a:latin typeface="Co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altLang="pl-PL" sz="1200" dirty="0">
                          <a:latin typeface="Colibri"/>
                          <a:cs typeface="Calibri" panose="020F0502020204030204" pitchFamily="34" charset="0"/>
                        </a:rPr>
                        <a:t>SHE PLAYS INDIE TITLES - CHUCHEL, MACHINARIUM, NIGHT IN THE WOODS, OXENFREE</a:t>
                      </a:r>
                    </a:p>
                    <a:p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latin typeface="Colibri"/>
                        </a:rPr>
                        <a:t>GOLDMINE OF CONTENT IDEAS AND REFERRALS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332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altLang="pl-PL" sz="1200" dirty="0">
                          <a:latin typeface="Colibri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WATCHES NETFLIX AND HBO </a:t>
                      </a:r>
                      <a:endParaRPr lang="pl-PL" sz="1200" dirty="0">
                        <a:latin typeface="Co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altLang="pl-PL" sz="1200" dirty="0">
                          <a:latin typeface="Colibri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ATYPICAL, SENSE8, JESSICA JONES, 13 REASONS WHY, GILMORE GIRLS, STRANGER THINGS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latin typeface="Colibri"/>
                        </a:rPr>
                        <a:t>WILL HELP US TO TARGET ADS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27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altLang="pl-PL" sz="1200" dirty="0">
                          <a:latin typeface="Colibri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ACTIVE ON SOCIAL MEDIA - FB, YT, TWITTER, INSTAGRAM</a:t>
                      </a:r>
                      <a:endParaRPr lang="pl-PL" altLang="pl-PL" sz="1200" dirty="0">
                        <a:latin typeface="Colibri"/>
                        <a:cs typeface="Calibri" panose="020F0502020204030204" pitchFamily="34" charset="0"/>
                      </a:endParaRPr>
                    </a:p>
                    <a:p>
                      <a:endParaRPr lang="pl-PL" sz="1200" dirty="0">
                        <a:latin typeface="Co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altLang="pl-PL" sz="1200" dirty="0">
                          <a:latin typeface="Colibri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FB (FRIENDS AND FAMILY), YT AND INSTAGRAM (RECOMMENDATIONS BY INFLUENCERS)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latin typeface="Colibri"/>
                        </a:rPr>
                        <a:t>WE KNOW WHAT TYPE OF CONTENT TO POST AND WHAT INFLUENCERS TO APPROACH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674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200" dirty="0">
                          <a:latin typeface="Colibri"/>
                        </a:rPr>
                        <a:t>FINANCIALLY INDEPENDENT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altLang="pl-PL" sz="1200" dirty="0">
                          <a:latin typeface="Colibri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SHE CAN AFFORD TO BUY A GAME BUT ALSO APPRECIATES HIGH VALUE PRODUCTIONS 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latin typeface="Colibri"/>
                        </a:rPr>
                        <a:t>WILL PAY 20 DOLLARS FOR A GAME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180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200" dirty="0">
                          <a:latin typeface="Colibri"/>
                        </a:rPr>
                        <a:t>GEEK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altLang="pl-PL" sz="1200" dirty="0">
                          <a:latin typeface="Colibri"/>
                          <a:cs typeface="Calibri" panose="020F0502020204030204" pitchFamily="34" charset="0"/>
                        </a:rPr>
                        <a:t>ENJOYS VARIOUS GADGETS (LOOTBOXES) AND EVENTS LIKE COMIC CON AND PAX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latin typeface="Colibri"/>
                        </a:rPr>
                        <a:t>PAX IS A PLACE TO BE (ALSO WE WILL HAVE A PLUSH TOY OF A RABBIT)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9195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458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803BC297-D130-4FCE-B04F-79F6A74DF3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"/>
          <a:stretch/>
        </p:blipFill>
        <p:spPr>
          <a:xfrm>
            <a:off x="7344394" y="205273"/>
            <a:ext cx="4530078" cy="255191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919D7CC-D526-45E8-9377-B7CE8640074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"/>
          <a:stretch/>
        </p:blipFill>
        <p:spPr>
          <a:xfrm>
            <a:off x="685711" y="3988379"/>
            <a:ext cx="4530685" cy="255192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C910475-2B16-4D4F-AC21-4F965675C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55413" y="216990"/>
            <a:ext cx="4765226" cy="700893"/>
          </a:xfrm>
        </p:spPr>
        <p:txBody>
          <a:bodyPr>
            <a:normAutofit/>
          </a:bodyPr>
          <a:lstStyle/>
          <a:p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pl-PL" sz="2400" dirty="0">
                <a:latin typeface="Colibri"/>
                <a:cs typeface="Calibri" panose="020F0502020204030204" pitchFamily="34" charset="0"/>
              </a:rPr>
              <a:t>BIG IDEA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8AD5D77-887D-4DAC-8A02-17057D40B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7200" y="3006927"/>
            <a:ext cx="8125965" cy="109388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 ”</a:t>
            </a:r>
            <a:r>
              <a:rPr lang="pl-PL" sz="4000" dirty="0">
                <a:latin typeface="Colibri"/>
                <a:cs typeface="Calibri" panose="020F0502020204030204" pitchFamily="34" charset="0"/>
              </a:rPr>
              <a:t>IMAGINATION WILL FIND A WAY”</a:t>
            </a:r>
          </a:p>
          <a:p>
            <a:pPr marL="0" indent="0">
              <a:lnSpc>
                <a:spcPct val="90000"/>
              </a:lnSpc>
              <a:buNone/>
            </a:pPr>
            <a:endParaRPr lang="pl-PL" dirty="0">
              <a:latin typeface="Colibri"/>
              <a:cs typeface="Calibri" panose="020F0502020204030204" pitchFamily="34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DC2A3DA-A9D7-442C-BB17-0468F7A22B37}"/>
              </a:ext>
            </a:extLst>
          </p:cNvPr>
          <p:cNvSpPr txBox="1"/>
          <p:nvPr/>
        </p:nvSpPr>
        <p:spPr>
          <a:xfrm>
            <a:off x="6550090" y="4245429"/>
            <a:ext cx="51254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The </a:t>
            </a:r>
            <a:r>
              <a:rPr lang="pl-PL" dirty="0" err="1"/>
              <a:t>main</a:t>
            </a:r>
            <a:r>
              <a:rPr lang="pl-PL" dirty="0"/>
              <a:t> </a:t>
            </a:r>
            <a:r>
              <a:rPr lang="pl-PL" dirty="0" err="1"/>
              <a:t>theme</a:t>
            </a:r>
            <a:r>
              <a:rPr lang="pl-PL" dirty="0"/>
              <a:t> of the marketing </a:t>
            </a:r>
            <a:r>
              <a:rPr lang="pl-PL" dirty="0" err="1"/>
              <a:t>campaign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the </a:t>
            </a:r>
            <a:r>
              <a:rPr lang="pl-PL" dirty="0" err="1"/>
              <a:t>power</a:t>
            </a:r>
            <a:r>
              <a:rPr lang="pl-PL" dirty="0"/>
              <a:t> of </a:t>
            </a:r>
            <a:r>
              <a:rPr lang="pl-PL" dirty="0" err="1"/>
              <a:t>imagination</a:t>
            </a:r>
            <a:r>
              <a:rPr lang="pl-PL" dirty="0"/>
              <a:t> that </a:t>
            </a:r>
            <a:r>
              <a:rPr lang="pl-PL" dirty="0" err="1"/>
              <a:t>allows</a:t>
            </a:r>
            <a:r>
              <a:rPr lang="pl-PL" dirty="0"/>
              <a:t> the </a:t>
            </a:r>
            <a:r>
              <a:rPr lang="pl-PL" dirty="0" err="1"/>
              <a:t>protagonitsts</a:t>
            </a:r>
            <a:r>
              <a:rPr lang="pl-PL" dirty="0"/>
              <a:t> to </a:t>
            </a:r>
            <a:r>
              <a:rPr lang="pl-PL" dirty="0" err="1"/>
              <a:t>find</a:t>
            </a:r>
            <a:r>
              <a:rPr lang="pl-PL" dirty="0"/>
              <a:t> a </a:t>
            </a:r>
            <a:r>
              <a:rPr lang="pl-PL" dirty="0" err="1"/>
              <a:t>way</a:t>
            </a:r>
            <a:r>
              <a:rPr lang="pl-PL" dirty="0"/>
              <a:t> out of a </a:t>
            </a:r>
            <a:r>
              <a:rPr lang="pl-PL" dirty="0" err="1"/>
              <a:t>difficult</a:t>
            </a:r>
            <a:r>
              <a:rPr lang="pl-PL" dirty="0"/>
              <a:t> </a:t>
            </a:r>
            <a:r>
              <a:rPr lang="pl-PL" dirty="0" err="1"/>
              <a:t>situation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8263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EF71855A-05EE-4790-8B87-F7699E56DB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7500186"/>
              </p:ext>
            </p:extLst>
          </p:nvPr>
        </p:nvGraphicFramePr>
        <p:xfrm>
          <a:off x="4174067" y="991490"/>
          <a:ext cx="5460999" cy="3983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75442C7-6FEF-487A-A0D1-98CCBAB36C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4977637"/>
              </p:ext>
            </p:extLst>
          </p:nvPr>
        </p:nvGraphicFramePr>
        <p:xfrm>
          <a:off x="1831847" y="490070"/>
          <a:ext cx="8827687" cy="58778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pole tekstowe 1">
            <a:extLst>
              <a:ext uri="{FF2B5EF4-FFF2-40B4-BE49-F238E27FC236}">
                <a16:creationId xmlns:a16="http://schemas.microsoft.com/office/drawing/2014/main" id="{F2D43329-E8C5-40E4-A0AF-7F348DB4F0FC}"/>
              </a:ext>
            </a:extLst>
          </p:cNvPr>
          <p:cNvSpPr txBox="1"/>
          <p:nvPr/>
        </p:nvSpPr>
        <p:spPr>
          <a:xfrm>
            <a:off x="347132" y="270933"/>
            <a:ext cx="4943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olibri"/>
              </a:rPr>
              <a:t>3 PILLARS OF MARKETING CAMPAIGN</a:t>
            </a:r>
          </a:p>
        </p:txBody>
      </p:sp>
    </p:spTree>
    <p:extLst>
      <p:ext uri="{BB962C8B-B14F-4D97-AF65-F5344CB8AC3E}">
        <p14:creationId xmlns:p14="http://schemas.microsoft.com/office/powerpoint/2010/main" val="571090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0EC9EC96-7532-4558-84B6-4E29765BDD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 r="1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DAEC91-5BCE-4B55-9CC0-43EF94CB734B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0154DC0B-0B97-4E16-807F-999261A06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/>
              <a:t>KEY ART</a:t>
            </a:r>
          </a:p>
        </p:txBody>
      </p:sp>
    </p:spTree>
    <p:extLst>
      <p:ext uri="{BB962C8B-B14F-4D97-AF65-F5344CB8AC3E}">
        <p14:creationId xmlns:p14="http://schemas.microsoft.com/office/powerpoint/2010/main" val="2492656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F432E2-0979-4B30-B411-0D41629F7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30" y="138233"/>
            <a:ext cx="3810433" cy="639482"/>
          </a:xfrm>
        </p:spPr>
        <p:txBody>
          <a:bodyPr>
            <a:normAutofit/>
          </a:bodyPr>
          <a:lstStyle/>
          <a:p>
            <a:r>
              <a:rPr lang="pl-PL" sz="2400" dirty="0">
                <a:latin typeface="Colibri"/>
              </a:rPr>
              <a:t>CAMPAIGN TOOLS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3B5AF21-B97D-495B-A745-65136FB668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3957000"/>
              </p:ext>
            </p:extLst>
          </p:nvPr>
        </p:nvGraphicFramePr>
        <p:xfrm>
          <a:off x="1801091" y="563418"/>
          <a:ext cx="8506691" cy="6059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5564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0D5D09-0A03-403E-A543-88CC40690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9019" y="258867"/>
            <a:ext cx="2013962" cy="609600"/>
          </a:xfrm>
        </p:spPr>
        <p:txBody>
          <a:bodyPr>
            <a:normAutofit fontScale="90000"/>
          </a:bodyPr>
          <a:lstStyle/>
          <a:p>
            <a:r>
              <a:rPr lang="pl-PL" dirty="0">
                <a:latin typeface="Colibri"/>
              </a:rPr>
              <a:t>PRESS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FF91EEBA-4165-4FA0-A1B2-5A526C5F45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689" y="4083352"/>
            <a:ext cx="776227" cy="776227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07F7B320-ADCC-412D-85F2-2821EC740B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44" y="5858538"/>
            <a:ext cx="2918992" cy="545851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260C76D9-6E73-48DF-A09A-47216256B0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790" y="5461763"/>
            <a:ext cx="793550" cy="793550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08FFB892-324E-4684-A0C8-8AA57990F9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236" y="4471465"/>
            <a:ext cx="2037208" cy="739506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060E19FD-265B-4F0C-AA8B-030C4E60B2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781" y="1347283"/>
            <a:ext cx="2754163" cy="117274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8191486-9C64-4F88-8DBA-57841EBB8A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05" y="1356090"/>
            <a:ext cx="2417221" cy="1116526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81FCF752-946A-4689-9BEF-57AB4E0362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024" y="999462"/>
            <a:ext cx="3038688" cy="1727579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D09BC734-8163-47F7-8689-EC9459F147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210" y="2989031"/>
            <a:ext cx="2918993" cy="1059312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64D6AE6A-1BA7-49CC-9373-915DCB9A25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815" y="3075710"/>
            <a:ext cx="3228975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43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E79C28-612B-4CB6-87FD-745C8E67D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3124" y="0"/>
            <a:ext cx="3919701" cy="1468153"/>
          </a:xfrm>
        </p:spPr>
        <p:txBody>
          <a:bodyPr>
            <a:normAutofit/>
          </a:bodyPr>
          <a:lstStyle/>
          <a:p>
            <a:r>
              <a:rPr lang="pl-PL" dirty="0">
                <a:latin typeface="Colibri"/>
              </a:rPr>
              <a:t>INFLUENCERS </a:t>
            </a:r>
          </a:p>
        </p:txBody>
      </p:sp>
      <p:pic>
        <p:nvPicPr>
          <p:cNvPr id="22" name="Obraz 21">
            <a:extLst>
              <a:ext uri="{FF2B5EF4-FFF2-40B4-BE49-F238E27FC236}">
                <a16:creationId xmlns:a16="http://schemas.microsoft.com/office/drawing/2014/main" id="{6AEE17DA-2B63-4E2E-ACD5-419D88E043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21" y="2699241"/>
            <a:ext cx="2070621" cy="766293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65CD3E4F-2425-450C-84C4-4F42E22C4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191" y="2771518"/>
            <a:ext cx="2479738" cy="767538"/>
          </a:xfrm>
          <a:prstGeom prst="rect">
            <a:avLst/>
          </a:prstGeom>
        </p:spPr>
      </p:pic>
      <p:pic>
        <p:nvPicPr>
          <p:cNvPr id="26" name="Obraz 25">
            <a:extLst>
              <a:ext uri="{FF2B5EF4-FFF2-40B4-BE49-F238E27FC236}">
                <a16:creationId xmlns:a16="http://schemas.microsoft.com/office/drawing/2014/main" id="{36A70585-260F-4520-B794-5031FD0EC5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112" y="2868070"/>
            <a:ext cx="2381011" cy="769374"/>
          </a:xfrm>
          <a:prstGeom prst="rect">
            <a:avLst/>
          </a:prstGeom>
        </p:spPr>
      </p:pic>
      <p:pic>
        <p:nvPicPr>
          <p:cNvPr id="28" name="Obraz 27">
            <a:extLst>
              <a:ext uri="{FF2B5EF4-FFF2-40B4-BE49-F238E27FC236}">
                <a16:creationId xmlns:a16="http://schemas.microsoft.com/office/drawing/2014/main" id="{728D14D0-B96A-488D-BAD3-509D0ACB4D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388" y="4284725"/>
            <a:ext cx="2070621" cy="683017"/>
          </a:xfrm>
          <a:prstGeom prst="rect">
            <a:avLst/>
          </a:prstGeom>
        </p:spPr>
      </p:pic>
      <p:pic>
        <p:nvPicPr>
          <p:cNvPr id="30" name="Obraz 29">
            <a:extLst>
              <a:ext uri="{FF2B5EF4-FFF2-40B4-BE49-F238E27FC236}">
                <a16:creationId xmlns:a16="http://schemas.microsoft.com/office/drawing/2014/main" id="{232CE1E8-564C-4EF8-94B7-470E22F842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115" y="4329703"/>
            <a:ext cx="2575707" cy="650634"/>
          </a:xfrm>
          <a:prstGeom prst="rect">
            <a:avLst/>
          </a:prstGeom>
        </p:spPr>
      </p:pic>
      <p:pic>
        <p:nvPicPr>
          <p:cNvPr id="32" name="Obraz 31">
            <a:extLst>
              <a:ext uri="{FF2B5EF4-FFF2-40B4-BE49-F238E27FC236}">
                <a16:creationId xmlns:a16="http://schemas.microsoft.com/office/drawing/2014/main" id="{6638325E-1A65-4D01-9441-46D0D05FDF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592" y="5713411"/>
            <a:ext cx="2893744" cy="749344"/>
          </a:xfrm>
          <a:prstGeom prst="rect">
            <a:avLst/>
          </a:prstGeom>
        </p:spPr>
      </p:pic>
      <p:pic>
        <p:nvPicPr>
          <p:cNvPr id="36" name="Obraz 35">
            <a:extLst>
              <a:ext uri="{FF2B5EF4-FFF2-40B4-BE49-F238E27FC236}">
                <a16:creationId xmlns:a16="http://schemas.microsoft.com/office/drawing/2014/main" id="{99A5F851-C96C-43F1-9A2A-AABB7150EE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163" y="5799767"/>
            <a:ext cx="2575707" cy="709783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3492BE60-3D11-4922-A565-F95B49095C6C}"/>
              </a:ext>
            </a:extLst>
          </p:cNvPr>
          <p:cNvSpPr txBox="1"/>
          <p:nvPr/>
        </p:nvSpPr>
        <p:spPr>
          <a:xfrm>
            <a:off x="1384447" y="1332748"/>
            <a:ext cx="2442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NON-VIOLENT GAMING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4339546-8FAF-4F45-8161-6E39427C1FEB}"/>
              </a:ext>
            </a:extLst>
          </p:cNvPr>
          <p:cNvSpPr txBox="1"/>
          <p:nvPr/>
        </p:nvSpPr>
        <p:spPr>
          <a:xfrm>
            <a:off x="5416858" y="1332748"/>
            <a:ext cx="1358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GEEK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7A605043-E6A6-4FB8-BCB3-49182EC1560E}"/>
              </a:ext>
            </a:extLst>
          </p:cNvPr>
          <p:cNvSpPr txBox="1"/>
          <p:nvPr/>
        </p:nvSpPr>
        <p:spPr>
          <a:xfrm>
            <a:off x="8683753" y="1351601"/>
            <a:ext cx="164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POP-CULTURE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A6A60CD-175D-4B12-9E4C-F60C08740B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753" y="4284726"/>
            <a:ext cx="2125301" cy="76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517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3FEC01-3540-417F-8EE5-B1F94EC43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550" y="308587"/>
            <a:ext cx="2639381" cy="554046"/>
          </a:xfrm>
        </p:spPr>
        <p:txBody>
          <a:bodyPr>
            <a:normAutofit fontScale="90000"/>
          </a:bodyPr>
          <a:lstStyle/>
          <a:p>
            <a:r>
              <a:rPr lang="pl-PL" sz="4000" dirty="0">
                <a:latin typeface="Colibri"/>
              </a:rPr>
              <a:t>PARTNERS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C41A5F98-30AC-4EC9-9E12-D70C6A0BF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8384" y="5138758"/>
            <a:ext cx="2121209" cy="119318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6590953-471A-4766-83E6-0F6980835C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429" y="3601507"/>
            <a:ext cx="2765502" cy="660955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B69562BD-3144-427B-ADB3-348923B8B9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090" y="3371346"/>
            <a:ext cx="1219200" cy="1219200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7581980F-EAA3-40B8-B433-4DE645E186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25" y="3046160"/>
            <a:ext cx="2855976" cy="1600200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39AA7927-7063-4B78-A4CC-B3FDA7174E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090" y="937025"/>
            <a:ext cx="1886110" cy="188611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F719F6D2-F157-4959-A11E-0FFBAD813E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853" y="1426430"/>
            <a:ext cx="2762250" cy="1047750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30C78ECE-558D-43A4-8B70-542DC010C3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088" y="1174492"/>
            <a:ext cx="1667823" cy="1648643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10BCA85B-F2C5-4F55-A897-E4C64DE49D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638" y="4675513"/>
            <a:ext cx="1656425" cy="165642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94A57FE1-96DC-43EE-B8DA-43E3E170B77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989" y="4646360"/>
            <a:ext cx="2543268" cy="193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7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4D007E-727D-42E6-B17F-199F07145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203336"/>
            <a:ext cx="9404723" cy="673349"/>
          </a:xfrm>
        </p:spPr>
        <p:txBody>
          <a:bodyPr>
            <a:normAutofit fontScale="90000"/>
          </a:bodyPr>
          <a:lstStyle/>
          <a:p>
            <a:r>
              <a:rPr lang="pl-PL" dirty="0">
                <a:latin typeface="Colibri"/>
              </a:rPr>
              <a:t>                               </a:t>
            </a:r>
            <a:r>
              <a:rPr lang="pl-PL" sz="2800" dirty="0">
                <a:latin typeface="Colibri"/>
              </a:rPr>
              <a:t>EVENTS</a:t>
            </a:r>
            <a:endParaRPr lang="pl-PL" dirty="0">
              <a:latin typeface="Colibri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A06150-D0F2-4334-B20F-357AADF59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37724C4-C541-40A1-B96F-0E1909F7F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79" y="1191366"/>
            <a:ext cx="3734736" cy="1287463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0CD49AB-2E7F-4755-8A68-5DB27FC4F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12" y="3163178"/>
            <a:ext cx="3238048" cy="1567897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0C3069F0-EC5A-4851-9124-381E8F72BE31}"/>
              </a:ext>
            </a:extLst>
          </p:cNvPr>
          <p:cNvSpPr txBox="1"/>
          <p:nvPr/>
        </p:nvSpPr>
        <p:spPr>
          <a:xfrm>
            <a:off x="5254844" y="1191366"/>
            <a:ext cx="6438393" cy="3877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400" dirty="0"/>
              <a:t>GAMESCOM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pl-PL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 21 - 25 August 2018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 Indie Games Polska Foundation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Crew</a:t>
            </a:r>
            <a:r>
              <a:rPr lang="pl-PL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TEAM PR and MBR TEAM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endParaRPr lang="pl-PL" sz="1400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400" dirty="0"/>
              <a:t> PAX WEST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pl-PL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 31 August – 2 </a:t>
            </a:r>
            <a:r>
              <a:rPr lang="pl-PL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September</a:t>
            </a: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  2018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 Indie Games Polska Foundation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Crew</a:t>
            </a:r>
            <a:r>
              <a:rPr lang="pl-PL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TEAM PR and MBR TEAM</a:t>
            </a:r>
          </a:p>
          <a:p>
            <a:pPr lvl="0">
              <a:lnSpc>
                <a:spcPct val="107000"/>
              </a:lnSpc>
              <a:defRPr/>
            </a:pPr>
            <a:endParaRPr lang="pl-PL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07000"/>
              </a:lnSpc>
              <a:defRPr/>
            </a:pPr>
            <a:r>
              <a:rPr lang="pl-PL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0">
              <a:lnSpc>
                <a:spcPct val="107000"/>
              </a:lnSpc>
              <a:defRPr/>
            </a:pPr>
            <a:endParaRPr lang="pl-P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37755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DA4E2E-829F-4DE4-9E7F-08D150CE9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333" y="364854"/>
            <a:ext cx="9404723" cy="603725"/>
          </a:xfrm>
        </p:spPr>
        <p:txBody>
          <a:bodyPr>
            <a:normAutofit fontScale="90000"/>
          </a:bodyPr>
          <a:lstStyle/>
          <a:p>
            <a:r>
              <a:rPr lang="pl-PL" dirty="0"/>
              <a:t>                           SOCIAL MEDIA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61A75FA5-C499-4B24-8C89-BA80C6B392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98" y="1233763"/>
            <a:ext cx="1731379" cy="1731379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9E7F3E06-C04E-47A4-90F4-C0FF1F6181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441" y="1235323"/>
            <a:ext cx="1729819" cy="1729819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DBD2066A-C663-47B4-B727-65057F9D0D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194" y="1428060"/>
            <a:ext cx="3426827" cy="764724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34AEEE62-2DD1-4560-8684-B602A1A916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903" y="1165936"/>
            <a:ext cx="1799206" cy="1799206"/>
          </a:xfrm>
          <a:prstGeom prst="rect">
            <a:avLst/>
          </a:prstGeom>
        </p:spPr>
      </p:pic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234B3BD7-D0E1-491D-9EAB-DE8B363E5C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428547"/>
              </p:ext>
            </p:extLst>
          </p:nvPr>
        </p:nvGraphicFramePr>
        <p:xfrm>
          <a:off x="896643" y="3600569"/>
          <a:ext cx="9975275" cy="28063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7069">
                  <a:extLst>
                    <a:ext uri="{9D8B030D-6E8A-4147-A177-3AD203B41FA5}">
                      <a16:colId xmlns:a16="http://schemas.microsoft.com/office/drawing/2014/main" val="48490950"/>
                    </a:ext>
                  </a:extLst>
                </a:gridCol>
                <a:gridCol w="3164677">
                  <a:extLst>
                    <a:ext uri="{9D8B030D-6E8A-4147-A177-3AD203B41FA5}">
                      <a16:colId xmlns:a16="http://schemas.microsoft.com/office/drawing/2014/main" val="1462325317"/>
                    </a:ext>
                  </a:extLst>
                </a:gridCol>
                <a:gridCol w="3083529">
                  <a:extLst>
                    <a:ext uri="{9D8B030D-6E8A-4147-A177-3AD203B41FA5}">
                      <a16:colId xmlns:a16="http://schemas.microsoft.com/office/drawing/2014/main" val="2053175006"/>
                    </a:ext>
                  </a:extLst>
                </a:gridCol>
              </a:tblGrid>
              <a:tr h="4714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dirty="0">
                          <a:latin typeface="Colibri"/>
                        </a:rPr>
                        <a:t>THE WORLD</a:t>
                      </a:r>
                    </a:p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AUDIO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PUZZLE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691273"/>
                  </a:ext>
                </a:extLst>
              </a:tr>
              <a:tr h="216624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0" dirty="0">
                          <a:latin typeface="Colibri"/>
                        </a:rPr>
                        <a:t>„The World in different </a:t>
                      </a:r>
                      <a:r>
                        <a:rPr lang="pl-PL" sz="1100" b="0" dirty="0" err="1">
                          <a:latin typeface="Colibri"/>
                        </a:rPr>
                        <a:t>colors</a:t>
                      </a:r>
                      <a:r>
                        <a:rPr lang="pl-PL" sz="1100" b="0" dirty="0">
                          <a:latin typeface="Colibri"/>
                        </a:rPr>
                        <a:t>” – </a:t>
                      </a:r>
                      <a:r>
                        <a:rPr lang="pl-PL" sz="1100" b="1" dirty="0">
                          <a:latin typeface="Colibri"/>
                        </a:rPr>
                        <a:t>Instagram </a:t>
                      </a:r>
                      <a:r>
                        <a:rPr lang="pl-PL" sz="1100" b="1" dirty="0" err="1">
                          <a:latin typeface="Colibri"/>
                        </a:rPr>
                        <a:t>filters</a:t>
                      </a:r>
                      <a:endParaRPr lang="pl-PL" sz="1100" b="1" dirty="0">
                        <a:latin typeface="Co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100" b="0" dirty="0">
                        <a:latin typeface="Co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100" b="0" dirty="0">
                        <a:latin typeface="Co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0" dirty="0">
                          <a:latin typeface="Colibri"/>
                        </a:rPr>
                        <a:t>„</a:t>
                      </a:r>
                      <a:r>
                        <a:rPr lang="pl-PL" sz="1100" b="0" dirty="0" err="1">
                          <a:latin typeface="Colibri"/>
                        </a:rPr>
                        <a:t>Imagination</a:t>
                      </a:r>
                      <a:r>
                        <a:rPr lang="pl-PL" sz="1100" b="0" dirty="0">
                          <a:latin typeface="Colibri"/>
                        </a:rPr>
                        <a:t> as </a:t>
                      </a:r>
                      <a:r>
                        <a:rPr lang="pl-PL" sz="1100" b="0" dirty="0" err="1">
                          <a:latin typeface="Colibri"/>
                        </a:rPr>
                        <a:t>medicine</a:t>
                      </a:r>
                      <a:r>
                        <a:rPr lang="pl-PL" sz="1100" b="0" dirty="0">
                          <a:latin typeface="Colibri"/>
                        </a:rPr>
                        <a:t> for </a:t>
                      </a:r>
                      <a:r>
                        <a:rPr lang="pl-PL" sz="1100" b="0" dirty="0" err="1">
                          <a:latin typeface="Colibri"/>
                        </a:rPr>
                        <a:t>fears</a:t>
                      </a:r>
                      <a:r>
                        <a:rPr lang="pl-PL" sz="1100" b="0" dirty="0">
                          <a:latin typeface="Colibri"/>
                        </a:rPr>
                        <a:t> and </a:t>
                      </a:r>
                      <a:r>
                        <a:rPr lang="pl-PL" sz="1100" b="0" dirty="0" err="1">
                          <a:latin typeface="Colibri"/>
                        </a:rPr>
                        <a:t>anxieties</a:t>
                      </a:r>
                      <a:r>
                        <a:rPr lang="pl-PL" sz="1100" b="0" dirty="0">
                          <a:latin typeface="Colibri"/>
                        </a:rPr>
                        <a:t>” (</a:t>
                      </a:r>
                      <a:r>
                        <a:rPr lang="pl-PL" sz="1100" b="0" dirty="0" err="1">
                          <a:latin typeface="Colibri"/>
                        </a:rPr>
                        <a:t>dark</a:t>
                      </a:r>
                      <a:r>
                        <a:rPr lang="pl-PL" sz="1100" b="0" dirty="0">
                          <a:latin typeface="Colibri"/>
                        </a:rPr>
                        <a:t> </a:t>
                      </a:r>
                      <a:r>
                        <a:rPr lang="pl-PL" sz="1100" b="0" dirty="0" err="1">
                          <a:latin typeface="Colibri"/>
                        </a:rPr>
                        <a:t>silhouettes</a:t>
                      </a:r>
                      <a:r>
                        <a:rPr lang="pl-PL" sz="1100" b="0" dirty="0">
                          <a:latin typeface="Colibri"/>
                        </a:rPr>
                        <a:t> that </a:t>
                      </a:r>
                      <a:r>
                        <a:rPr lang="pl-PL" sz="1100" b="0" dirty="0" err="1">
                          <a:latin typeface="Colibri"/>
                        </a:rPr>
                        <a:t>become</a:t>
                      </a:r>
                      <a:r>
                        <a:rPr lang="pl-PL" sz="1100" b="0" dirty="0">
                          <a:latin typeface="Colibri"/>
                        </a:rPr>
                        <a:t> </a:t>
                      </a:r>
                      <a:r>
                        <a:rPr lang="pl-PL" sz="1100" b="0" dirty="0" err="1">
                          <a:latin typeface="Colibri"/>
                        </a:rPr>
                        <a:t>benevolent</a:t>
                      </a:r>
                      <a:r>
                        <a:rPr lang="pl-PL" sz="1100" b="0" dirty="0">
                          <a:latin typeface="Colibri"/>
                        </a:rPr>
                        <a:t> </a:t>
                      </a:r>
                      <a:r>
                        <a:rPr lang="pl-PL" sz="1100" b="0" dirty="0" err="1">
                          <a:latin typeface="Colibri"/>
                        </a:rPr>
                        <a:t>creatures</a:t>
                      </a:r>
                      <a:r>
                        <a:rPr lang="pl-PL" sz="1100" b="0" dirty="0">
                          <a:latin typeface="Colibri"/>
                        </a:rPr>
                        <a:t> </a:t>
                      </a:r>
                      <a:r>
                        <a:rPr lang="pl-PL" sz="1100" b="0" dirty="0" err="1">
                          <a:latin typeface="Colibri"/>
                        </a:rPr>
                        <a:t>when</a:t>
                      </a:r>
                      <a:r>
                        <a:rPr lang="pl-PL" sz="1100" b="0" dirty="0">
                          <a:latin typeface="Colibri"/>
                        </a:rPr>
                        <a:t> the </a:t>
                      </a:r>
                      <a:r>
                        <a:rPr lang="pl-PL" sz="1100" b="0" dirty="0" err="1">
                          <a:latin typeface="Colibri"/>
                        </a:rPr>
                        <a:t>light</a:t>
                      </a:r>
                      <a:r>
                        <a:rPr lang="pl-PL" sz="1100" b="0" dirty="0">
                          <a:latin typeface="Colibri"/>
                        </a:rPr>
                        <a:t> </a:t>
                      </a:r>
                      <a:r>
                        <a:rPr lang="pl-PL" sz="1100" b="0" dirty="0" err="1">
                          <a:latin typeface="Colibri"/>
                        </a:rPr>
                        <a:t>is</a:t>
                      </a:r>
                      <a:r>
                        <a:rPr lang="pl-PL" sz="1100" b="0" dirty="0">
                          <a:latin typeface="Colibri"/>
                        </a:rPr>
                        <a:t> on) </a:t>
                      </a:r>
                      <a:r>
                        <a:rPr lang="pl-PL" sz="1100" b="1" dirty="0">
                          <a:latin typeface="Colibri"/>
                        </a:rPr>
                        <a:t>GIF</a:t>
                      </a:r>
                      <a:endParaRPr lang="pl-PL" sz="1100" b="0" dirty="0">
                        <a:latin typeface="Co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b="1" dirty="0">
                        <a:latin typeface="Co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dirty="0"/>
                        <a:t>The </a:t>
                      </a:r>
                      <a:r>
                        <a:rPr lang="pl-PL" sz="1100" dirty="0" err="1"/>
                        <a:t>reverse</a:t>
                      </a:r>
                      <a:r>
                        <a:rPr lang="pl-PL" sz="1100" dirty="0"/>
                        <a:t> of a </a:t>
                      </a:r>
                      <a:r>
                        <a:rPr lang="pl-PL" sz="1100" dirty="0" err="1"/>
                        <a:t>natural</a:t>
                      </a:r>
                      <a:r>
                        <a:rPr lang="pl-PL" sz="1100" dirty="0"/>
                        <a:t>/</a:t>
                      </a:r>
                      <a:r>
                        <a:rPr lang="pl-PL" sz="1100" dirty="0" err="1"/>
                        <a:t>common</a:t>
                      </a:r>
                      <a:r>
                        <a:rPr lang="pl-PL" sz="1100" dirty="0"/>
                        <a:t> order of </a:t>
                      </a:r>
                      <a:r>
                        <a:rPr lang="pl-PL" sz="1100" dirty="0" err="1"/>
                        <a:t>things</a:t>
                      </a:r>
                      <a:r>
                        <a:rPr lang="pl-PL" sz="1100" dirty="0"/>
                        <a:t>  (the </a:t>
                      </a:r>
                      <a:r>
                        <a:rPr lang="pl-PL" sz="1100" dirty="0" err="1"/>
                        <a:t>horses</a:t>
                      </a:r>
                      <a:r>
                        <a:rPr lang="pl-PL" sz="1100" dirty="0"/>
                        <a:t> </a:t>
                      </a:r>
                      <a:r>
                        <a:rPr lang="pl-PL" sz="1100" dirty="0" err="1"/>
                        <a:t>fly</a:t>
                      </a:r>
                      <a:r>
                        <a:rPr lang="pl-PL" sz="1100" dirty="0"/>
                        <a:t>, the </a:t>
                      </a:r>
                      <a:r>
                        <a:rPr lang="pl-PL" sz="1100" dirty="0" err="1"/>
                        <a:t>clocks</a:t>
                      </a:r>
                      <a:r>
                        <a:rPr lang="pl-PL" sz="1100" dirty="0"/>
                        <a:t> go </a:t>
                      </a:r>
                      <a:r>
                        <a:rPr lang="pl-PL" sz="1100" dirty="0" err="1"/>
                        <a:t>backwards</a:t>
                      </a:r>
                      <a:r>
                        <a:rPr lang="pl-PL" sz="1100" dirty="0"/>
                        <a:t>) </a:t>
                      </a:r>
                      <a:r>
                        <a:rPr lang="pl-PL" sz="1100" b="1" dirty="0"/>
                        <a:t>VIDEO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100" b="0" dirty="0">
                          <a:latin typeface="Colibri"/>
                        </a:rPr>
                        <a:t>The </a:t>
                      </a:r>
                      <a:r>
                        <a:rPr lang="pl-PL" sz="1100" b="0" dirty="0" err="1">
                          <a:latin typeface="Colibri"/>
                        </a:rPr>
                        <a:t>music</a:t>
                      </a:r>
                      <a:r>
                        <a:rPr lang="pl-PL" sz="1100" b="0" dirty="0">
                          <a:latin typeface="Colibri"/>
                        </a:rPr>
                        <a:t> by Arek Reikowski with </a:t>
                      </a:r>
                      <a:r>
                        <a:rPr lang="pl-PL" sz="1100" b="0" dirty="0" err="1">
                          <a:latin typeface="Colibri"/>
                        </a:rPr>
                        <a:t>some</a:t>
                      </a:r>
                      <a:r>
                        <a:rPr lang="pl-PL" sz="1100" b="0" dirty="0">
                          <a:latin typeface="Colibri"/>
                        </a:rPr>
                        <a:t> game video </a:t>
                      </a:r>
                      <a:r>
                        <a:rPr lang="pl-PL" sz="1100" b="1" dirty="0">
                          <a:latin typeface="Colibri"/>
                        </a:rPr>
                        <a:t>SOUNDTRACK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100" b="1" dirty="0">
                        <a:latin typeface="Co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100" b="1" dirty="0">
                        <a:latin typeface="Co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0" dirty="0">
                          <a:latin typeface="Colibri"/>
                        </a:rPr>
                        <a:t>„</a:t>
                      </a:r>
                      <a:r>
                        <a:rPr lang="pl-PL" sz="1100" b="0" dirty="0" err="1">
                          <a:latin typeface="Colibri"/>
                        </a:rPr>
                        <a:t>Timelapse</a:t>
                      </a:r>
                      <a:r>
                        <a:rPr lang="pl-PL" sz="1100" b="0" dirty="0">
                          <a:latin typeface="Colibri"/>
                        </a:rPr>
                        <a:t> of </a:t>
                      </a:r>
                      <a:r>
                        <a:rPr lang="pl-PL" sz="1100" b="0" dirty="0" err="1">
                          <a:latin typeface="Colibri"/>
                        </a:rPr>
                        <a:t>artwork</a:t>
                      </a:r>
                      <a:r>
                        <a:rPr lang="pl-PL" sz="1100" b="0" dirty="0">
                          <a:latin typeface="Colibri"/>
                        </a:rPr>
                        <a:t> </a:t>
                      </a:r>
                      <a:r>
                        <a:rPr lang="pl-PL" sz="1100" b="0" dirty="0" err="1">
                          <a:latin typeface="Colibri"/>
                        </a:rPr>
                        <a:t>drawing</a:t>
                      </a:r>
                      <a:r>
                        <a:rPr lang="pl-PL" sz="1100" b="0" dirty="0">
                          <a:latin typeface="Colibri"/>
                        </a:rPr>
                        <a:t> </a:t>
                      </a:r>
                      <a:r>
                        <a:rPr lang="pl-PL" sz="1100" b="0" dirty="0" err="1">
                          <a:latin typeface="Colibri"/>
                        </a:rPr>
                        <a:t>enriched</a:t>
                      </a:r>
                      <a:r>
                        <a:rPr lang="pl-PL" sz="1100" b="0" dirty="0">
                          <a:latin typeface="Colibri"/>
                        </a:rPr>
                        <a:t> by the </a:t>
                      </a:r>
                      <a:r>
                        <a:rPr lang="pl-PL" sz="1100" b="0" dirty="0" err="1">
                          <a:latin typeface="Colibri"/>
                        </a:rPr>
                        <a:t>music</a:t>
                      </a:r>
                      <a:r>
                        <a:rPr lang="pl-PL" sz="1100" b="0" dirty="0">
                          <a:latin typeface="Colibri"/>
                        </a:rPr>
                        <a:t> from the game”  </a:t>
                      </a:r>
                      <a:r>
                        <a:rPr lang="pl-PL" sz="1100" b="1" dirty="0">
                          <a:latin typeface="Colibri"/>
                        </a:rPr>
                        <a:t>VIDEO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200" b="1" dirty="0">
                        <a:latin typeface="Co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100" dirty="0" err="1">
                          <a:latin typeface="Colibri"/>
                        </a:rPr>
                        <a:t>Imaginary</a:t>
                      </a:r>
                      <a:r>
                        <a:rPr lang="pl-PL" sz="1100" dirty="0">
                          <a:latin typeface="Colibri"/>
                        </a:rPr>
                        <a:t> language („</a:t>
                      </a:r>
                      <a:r>
                        <a:rPr lang="pl-PL" sz="1100" dirty="0" err="1">
                          <a:latin typeface="Colibri"/>
                        </a:rPr>
                        <a:t>listwish</a:t>
                      </a:r>
                      <a:r>
                        <a:rPr lang="pl-PL" sz="1100" dirty="0">
                          <a:latin typeface="Colibri"/>
                        </a:rPr>
                        <a:t>” </a:t>
                      </a:r>
                      <a:r>
                        <a:rPr lang="pl-PL" sz="1100" dirty="0" err="1">
                          <a:latin typeface="Colibri"/>
                        </a:rPr>
                        <a:t>instead</a:t>
                      </a:r>
                      <a:r>
                        <a:rPr lang="pl-PL" sz="1100" dirty="0">
                          <a:latin typeface="Colibri"/>
                        </a:rPr>
                        <a:t> of „wishlist”)</a:t>
                      </a:r>
                      <a:r>
                        <a:rPr lang="pl-PL" sz="1100" b="1" dirty="0">
                          <a:latin typeface="Colibri"/>
                        </a:rPr>
                        <a:t> </a:t>
                      </a:r>
                      <a:r>
                        <a:rPr lang="pl-PL" sz="1100" b="0" dirty="0">
                          <a:latin typeface="Colibri"/>
                        </a:rPr>
                        <a:t>and </a:t>
                      </a:r>
                      <a:r>
                        <a:rPr lang="pl-PL" sz="1100" b="0" dirty="0" err="1">
                          <a:latin typeface="Colibri"/>
                        </a:rPr>
                        <a:t>encouraging</a:t>
                      </a:r>
                      <a:r>
                        <a:rPr lang="pl-PL" sz="1100" b="0" dirty="0">
                          <a:latin typeface="Colibri"/>
                        </a:rPr>
                        <a:t> </a:t>
                      </a:r>
                      <a:r>
                        <a:rPr lang="pl-PL" sz="1100" b="0" dirty="0" err="1">
                          <a:latin typeface="Colibri"/>
                        </a:rPr>
                        <a:t>fans</a:t>
                      </a:r>
                      <a:r>
                        <a:rPr lang="pl-PL" sz="1100" b="0" dirty="0">
                          <a:latin typeface="Colibri"/>
                        </a:rPr>
                        <a:t> to solve </a:t>
                      </a:r>
                      <a:r>
                        <a:rPr lang="pl-PL" sz="1100" b="0" dirty="0" err="1">
                          <a:latin typeface="Colibri"/>
                        </a:rPr>
                        <a:t>puzzles</a:t>
                      </a:r>
                      <a:r>
                        <a:rPr lang="pl-PL" sz="1100" b="0" dirty="0">
                          <a:latin typeface="Colibri"/>
                        </a:rPr>
                        <a:t> </a:t>
                      </a:r>
                    </a:p>
                    <a:p>
                      <a:r>
                        <a:rPr lang="pl-PL" sz="1100" b="1" dirty="0">
                          <a:latin typeface="Colibri"/>
                        </a:rPr>
                        <a:t>COMMUNITY/CONTEST</a:t>
                      </a:r>
                    </a:p>
                    <a:p>
                      <a:endParaRPr lang="pl-PL" sz="1100" b="1" dirty="0">
                        <a:latin typeface="Colibri"/>
                      </a:endParaRPr>
                    </a:p>
                    <a:p>
                      <a:endParaRPr lang="pl-PL" sz="1100" b="1" dirty="0">
                        <a:latin typeface="Colibri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dirty="0">
                          <a:latin typeface="Colibri"/>
                        </a:rPr>
                        <a:t>„Puzzles that </a:t>
                      </a:r>
                      <a:r>
                        <a:rPr lang="pl-PL" sz="1100" dirty="0" err="1">
                          <a:latin typeface="Colibri"/>
                        </a:rPr>
                        <a:t>require</a:t>
                      </a:r>
                      <a:r>
                        <a:rPr lang="pl-PL" sz="1100" dirty="0">
                          <a:latin typeface="Colibri"/>
                        </a:rPr>
                        <a:t> a </a:t>
                      </a:r>
                      <a:r>
                        <a:rPr lang="pl-PL" sz="1100" dirty="0" err="1">
                          <a:latin typeface="Colibri"/>
                        </a:rPr>
                        <a:t>change</a:t>
                      </a:r>
                      <a:r>
                        <a:rPr lang="pl-PL" sz="1100" dirty="0">
                          <a:latin typeface="Colibri"/>
                        </a:rPr>
                        <a:t> of </a:t>
                      </a:r>
                      <a:r>
                        <a:rPr lang="pl-PL" sz="1100" dirty="0" err="1">
                          <a:latin typeface="Colibri"/>
                        </a:rPr>
                        <a:t>persperctive</a:t>
                      </a:r>
                      <a:r>
                        <a:rPr lang="pl-PL" sz="1100" dirty="0">
                          <a:latin typeface="Colibri"/>
                        </a:rPr>
                        <a:t>” </a:t>
                      </a:r>
                      <a:r>
                        <a:rPr lang="pl-PL" sz="1100" b="1" dirty="0">
                          <a:latin typeface="Colibri"/>
                        </a:rPr>
                        <a:t>CONTEST/GRAPHICS   </a:t>
                      </a:r>
                    </a:p>
                    <a:p>
                      <a:endParaRPr lang="pl-PL" sz="1200" b="1" dirty="0">
                        <a:latin typeface="Colibri"/>
                      </a:endParaRPr>
                    </a:p>
                    <a:p>
                      <a:endParaRPr lang="pl-PL" sz="1200" b="1" dirty="0">
                        <a:latin typeface="Co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799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4915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5B65EF2C-41CD-4590-8D5C-C3F414CA23C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6"/>
          <a:stretch/>
        </p:blipFill>
        <p:spPr>
          <a:xfrm>
            <a:off x="648930" y="2052213"/>
            <a:ext cx="5451627" cy="419618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15C905C-4356-4400-89D1-8B5355A08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731" y="374670"/>
            <a:ext cx="9946760" cy="469861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           </a:t>
            </a:r>
            <a:r>
              <a:rPr lang="pl-PL" sz="3600" dirty="0">
                <a:latin typeface="Colibri"/>
              </a:rPr>
              <a:t>HOPA CAMPAIGN FOR MOBILE/STEAM (</a:t>
            </a:r>
            <a:r>
              <a:rPr lang="pl-PL" sz="3600" dirty="0" err="1">
                <a:latin typeface="Colibri"/>
              </a:rPr>
              <a:t>Later</a:t>
            </a:r>
            <a:r>
              <a:rPr lang="pl-PL" sz="3600" dirty="0">
                <a:latin typeface="Colibri"/>
              </a:rPr>
              <a:t> on)</a:t>
            </a:r>
            <a:endParaRPr lang="pl-PL" dirty="0">
              <a:latin typeface="Colibri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7CDF842-35B4-4F7C-8DC8-7C8B2A155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0752" y="2052214"/>
            <a:ext cx="4338409" cy="419618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pl-PL" sz="1400" dirty="0">
              <a:latin typeface="Colibri"/>
              <a:cs typeface="Calibri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400" dirty="0">
                <a:latin typeface="Colibri"/>
                <a:cs typeface="Calibri"/>
              </a:rPr>
              <a:t>HOPA PRESS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400" dirty="0">
                <a:latin typeface="Colibri"/>
                <a:cs typeface="Calibri"/>
              </a:rPr>
              <a:t>NEWSLETTER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400" dirty="0">
                <a:latin typeface="Colibri"/>
                <a:cs typeface="Calibri"/>
              </a:rPr>
              <a:t>PUSH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400" dirty="0">
                <a:latin typeface="Colibri"/>
                <a:cs typeface="Calibri"/>
              </a:rPr>
              <a:t>BUNDLE WITH OTHER AM HOPA GAMES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400" dirty="0">
                <a:latin typeface="Colibri"/>
                <a:cs typeface="Calibri"/>
              </a:rPr>
              <a:t>CONTACT WITH PRESS AND YOUTUBERS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400" dirty="0">
                <a:latin typeface="Colibri"/>
                <a:cs typeface="Calibri"/>
              </a:rPr>
              <a:t>CONTESTS FOR STEAM GROUPS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400" dirty="0">
                <a:latin typeface="Colibri"/>
                <a:cs typeface="Calibri"/>
              </a:rPr>
              <a:t>GOOGLE AND APPLE FEATURES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400" dirty="0">
                <a:latin typeface="Colibri"/>
                <a:cs typeface="Calibri"/>
              </a:rPr>
              <a:t>HOPA CONTENT IN SOCIAL MEDIA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pl-PL" sz="1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3315309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62E54D86-F2F4-484C-BC06-ADFB1CA06E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2875418"/>
              </p:ext>
            </p:extLst>
          </p:nvPr>
        </p:nvGraphicFramePr>
        <p:xfrm>
          <a:off x="692921" y="36319"/>
          <a:ext cx="11079979" cy="3392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FA444838-0A65-4D7B-88ED-075C88B66C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4862076"/>
              </p:ext>
            </p:extLst>
          </p:nvPr>
        </p:nvGraphicFramePr>
        <p:xfrm>
          <a:off x="572114" y="1732659"/>
          <a:ext cx="11079978" cy="2127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F5758FAE-958F-4538-AB38-296353B5BE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8841633"/>
              </p:ext>
            </p:extLst>
          </p:nvPr>
        </p:nvGraphicFramePr>
        <p:xfrm>
          <a:off x="2066184" y="356469"/>
          <a:ext cx="3274937" cy="6903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3" name="Strzałka: w prawo 12">
            <a:extLst>
              <a:ext uri="{FF2B5EF4-FFF2-40B4-BE49-F238E27FC236}">
                <a16:creationId xmlns:a16="http://schemas.microsoft.com/office/drawing/2014/main" id="{70C77DA4-7ECD-4C7B-AFB6-99ADCE11129A}"/>
              </a:ext>
            </a:extLst>
          </p:cNvPr>
          <p:cNvSpPr/>
          <p:nvPr/>
        </p:nvSpPr>
        <p:spPr>
          <a:xfrm>
            <a:off x="5341121" y="356470"/>
            <a:ext cx="2465056" cy="648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l-PL" dirty="0"/>
              <a:t>  LAUNCH PC/CONS</a:t>
            </a: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C9F013E3-8595-44A1-AAC6-AEF0A680F8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3028851"/>
              </p:ext>
            </p:extLst>
          </p:nvPr>
        </p:nvGraphicFramePr>
        <p:xfrm>
          <a:off x="1856387" y="3379641"/>
          <a:ext cx="1947830" cy="3121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77BDC994-0210-4D3A-B439-8476122B09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4521394"/>
              </p:ext>
            </p:extLst>
          </p:nvPr>
        </p:nvGraphicFramePr>
        <p:xfrm>
          <a:off x="5787931" y="3379640"/>
          <a:ext cx="1947830" cy="3121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16" name="Strzałka: w prawo 15">
            <a:extLst>
              <a:ext uri="{FF2B5EF4-FFF2-40B4-BE49-F238E27FC236}">
                <a16:creationId xmlns:a16="http://schemas.microsoft.com/office/drawing/2014/main" id="{02415E6C-AB50-420A-9D8E-E31CA5A7A39F}"/>
              </a:ext>
            </a:extLst>
          </p:cNvPr>
          <p:cNvSpPr/>
          <p:nvPr/>
        </p:nvSpPr>
        <p:spPr>
          <a:xfrm>
            <a:off x="7806177" y="377663"/>
            <a:ext cx="2117141" cy="648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pl-PL" dirty="0"/>
              <a:t> </a:t>
            </a:r>
            <a:r>
              <a:rPr lang="pl-PL" sz="1600" dirty="0"/>
              <a:t>LAUNCH MOBILE</a:t>
            </a:r>
          </a:p>
        </p:txBody>
      </p:sp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8E873D80-DC5A-4876-8299-0DC6D2169D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3176383"/>
              </p:ext>
            </p:extLst>
          </p:nvPr>
        </p:nvGraphicFramePr>
        <p:xfrm>
          <a:off x="4009196" y="3379640"/>
          <a:ext cx="1518962" cy="28142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4F341AA6-C900-4785-8E35-25050152F8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321533"/>
              </p:ext>
            </p:extLst>
          </p:nvPr>
        </p:nvGraphicFramePr>
        <p:xfrm>
          <a:off x="7913446" y="3379639"/>
          <a:ext cx="1806029" cy="3121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</p:spTree>
    <p:extLst>
      <p:ext uri="{BB962C8B-B14F-4D97-AF65-F5344CB8AC3E}">
        <p14:creationId xmlns:p14="http://schemas.microsoft.com/office/powerpoint/2010/main" val="38058661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8A4393-D647-44E8-B798-62AD42C5D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6725"/>
            <a:ext cx="10515600" cy="631240"/>
          </a:xfrm>
        </p:spPr>
        <p:txBody>
          <a:bodyPr>
            <a:normAutofit fontScale="90000"/>
          </a:bodyPr>
          <a:lstStyle/>
          <a:p>
            <a:r>
              <a:rPr lang="pl-PL" dirty="0"/>
              <a:t>                                </a:t>
            </a:r>
            <a:r>
              <a:rPr lang="pl-PL" dirty="0">
                <a:latin typeface="Colibri"/>
              </a:rPr>
              <a:t>PLATFORMS AND PRICE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30E960B-ED96-42AC-87D9-F588B3A3C5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47698"/>
            <a:ext cx="733468" cy="73346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B84538E7-6BEA-41A9-AB40-6E1451F096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82610"/>
            <a:ext cx="733468" cy="73346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CF87D28C-7EF8-4646-8A46-CE37CA9A9D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71315"/>
            <a:ext cx="896791" cy="853745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95FC2F15-E876-41D8-95AF-E6C8A16CF1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21" y="4919007"/>
            <a:ext cx="1995831" cy="733468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49AB44FB-BF77-49F1-B86D-DE8FFBB4FE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22" y="6021635"/>
            <a:ext cx="1995831" cy="603167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388AC935-A80E-469F-889C-817401BED5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318" y="2703821"/>
            <a:ext cx="2755900" cy="518109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08DC68C-2327-4D74-8407-E417FF2301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370" y="951305"/>
            <a:ext cx="1591127" cy="122748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A1A470D9-C784-458F-8F56-4E68155495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952" y="3715363"/>
            <a:ext cx="1957275" cy="765648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73203B29-3101-4A03-84D6-7E25CD43129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516" y="1413628"/>
            <a:ext cx="2095336" cy="48088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0ECF4CD0-D144-44B3-A2DC-29BEAB28187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0834" y="2690901"/>
            <a:ext cx="2298700" cy="690759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045542BC-57D4-4EE4-B1FB-152A5C1C23F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490" y="3714191"/>
            <a:ext cx="1949044" cy="577494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C0E481E6-9417-4A62-94D8-3D643F348974}"/>
              </a:ext>
            </a:extLst>
          </p:cNvPr>
          <p:cNvSpPr txBox="1"/>
          <p:nvPr/>
        </p:nvSpPr>
        <p:spPr>
          <a:xfrm>
            <a:off x="4867318" y="4974446"/>
            <a:ext cx="622632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latin typeface="Colibri"/>
              </a:rPr>
              <a:t>Price: $</a:t>
            </a:r>
            <a:r>
              <a:rPr lang="pl-PL" dirty="0">
                <a:latin typeface="Colibri"/>
                <a:cs typeface="Calibri" panose="020F0502020204030204" pitchFamily="34" charset="0"/>
              </a:rPr>
              <a:t>19.99 (most </a:t>
            </a:r>
            <a:r>
              <a:rPr lang="pl-PL" dirty="0" err="1">
                <a:latin typeface="Colibri"/>
                <a:cs typeface="Calibri" panose="020F0502020204030204" pitchFamily="34" charset="0"/>
              </a:rPr>
              <a:t>likely</a:t>
            </a:r>
            <a:r>
              <a:rPr lang="pl-PL" dirty="0">
                <a:latin typeface="Colibri"/>
                <a:cs typeface="Calibri" panose="020F050202020403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latin typeface="Colibri"/>
                <a:cs typeface="Calibri" panose="020F0502020204030204" pitchFamily="34" charset="0"/>
              </a:rPr>
              <a:t>At </a:t>
            </a:r>
            <a:r>
              <a:rPr lang="pl-PL" dirty="0" err="1">
                <a:latin typeface="Colibri"/>
                <a:cs typeface="Calibri" panose="020F0502020204030204" pitchFamily="34" charset="0"/>
              </a:rPr>
              <a:t>least</a:t>
            </a:r>
            <a:r>
              <a:rPr lang="pl-PL" dirty="0">
                <a:latin typeface="Colibri"/>
                <a:cs typeface="Calibri" panose="020F0502020204030204" pitchFamily="34" charset="0"/>
              </a:rPr>
              <a:t> 2 </a:t>
            </a:r>
            <a:r>
              <a:rPr lang="pl-PL" dirty="0" err="1">
                <a:latin typeface="Colibri"/>
                <a:cs typeface="Calibri" panose="020F0502020204030204" pitchFamily="34" charset="0"/>
              </a:rPr>
              <a:t>editions</a:t>
            </a:r>
            <a:r>
              <a:rPr lang="pl-PL" dirty="0">
                <a:latin typeface="Colibri"/>
                <a:cs typeface="Calibri" panose="020F0502020204030204" pitchFamily="34" charset="0"/>
              </a:rPr>
              <a:t> (</a:t>
            </a:r>
            <a:r>
              <a:rPr lang="pl-PL" dirty="0" err="1">
                <a:latin typeface="Colibri"/>
                <a:cs typeface="Calibri" panose="020F0502020204030204" pitchFamily="34" charset="0"/>
              </a:rPr>
              <a:t>soundtrack</a:t>
            </a:r>
            <a:r>
              <a:rPr lang="pl-PL" dirty="0">
                <a:latin typeface="Colibri"/>
                <a:cs typeface="Calibri" panose="020F0502020204030204" pitchFamily="34" charset="0"/>
              </a:rPr>
              <a:t>  + </a:t>
            </a:r>
            <a:r>
              <a:rPr lang="pl-PL" dirty="0" err="1">
                <a:latin typeface="Colibri"/>
                <a:cs typeface="Calibri" panose="020F0502020204030204" pitchFamily="34" charset="0"/>
              </a:rPr>
              <a:t>themes</a:t>
            </a:r>
            <a:r>
              <a:rPr lang="pl-PL" dirty="0">
                <a:latin typeface="Colibri"/>
                <a:cs typeface="Calibri" panose="020F050202020403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>
                <a:latin typeface="Colibri"/>
                <a:cs typeface="Calibri" panose="020F0502020204030204" pitchFamily="34" charset="0"/>
              </a:rPr>
              <a:t>Dedicated</a:t>
            </a:r>
            <a:r>
              <a:rPr lang="pl-PL" dirty="0">
                <a:latin typeface="Colibri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olibri"/>
                <a:cs typeface="Calibri" panose="020F0502020204030204" pitchFamily="34" charset="0"/>
              </a:rPr>
              <a:t>Avatars</a:t>
            </a:r>
            <a:r>
              <a:rPr lang="pl-PL" dirty="0">
                <a:latin typeface="Colibri"/>
                <a:cs typeface="Calibri" panose="020F0502020204030204" pitchFamily="34" charset="0"/>
              </a:rPr>
              <a:t> on Xbox 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latin typeface="Colibri"/>
                <a:cs typeface="Calibri" panose="020F0502020204030204" pitchFamily="34" charset="0"/>
              </a:rPr>
              <a:t>Launch </a:t>
            </a:r>
            <a:r>
              <a:rPr lang="pl-PL" dirty="0" err="1">
                <a:latin typeface="Colibri"/>
                <a:cs typeface="Calibri" panose="020F0502020204030204" pitchFamily="34" charset="0"/>
              </a:rPr>
              <a:t>discount</a:t>
            </a:r>
            <a:r>
              <a:rPr lang="pl-PL" dirty="0">
                <a:latin typeface="Colibri"/>
                <a:cs typeface="Calibri" panose="020F0502020204030204" pitchFamily="34" charset="0"/>
              </a:rPr>
              <a:t> 10-20% (most </a:t>
            </a:r>
            <a:r>
              <a:rPr lang="pl-PL" dirty="0" err="1">
                <a:latin typeface="Colibri"/>
                <a:cs typeface="Calibri" panose="020F0502020204030204" pitchFamily="34" charset="0"/>
              </a:rPr>
              <a:t>likely</a:t>
            </a:r>
            <a:r>
              <a:rPr lang="pl-PL" dirty="0">
                <a:latin typeface="Colibri"/>
                <a:cs typeface="Calibri" panose="020F0502020204030204" pitchFamily="34" charset="0"/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>
                <a:latin typeface="Colibri"/>
                <a:cs typeface="Calibri" panose="020F0502020204030204" pitchFamily="34" charset="0"/>
              </a:rPr>
              <a:t>Bundles</a:t>
            </a:r>
            <a:r>
              <a:rPr lang="pl-PL" dirty="0">
                <a:latin typeface="Colibri"/>
                <a:cs typeface="Calibri" panose="020F0502020204030204" pitchFamily="34" charset="0"/>
              </a:rPr>
              <a:t> with  Artifex Mundi HOPA </a:t>
            </a:r>
            <a:r>
              <a:rPr lang="pl-PL" dirty="0" err="1">
                <a:latin typeface="Colibri"/>
                <a:cs typeface="Calibri" panose="020F0502020204030204" pitchFamily="34" charset="0"/>
              </a:rPr>
              <a:t>titles</a:t>
            </a:r>
            <a:endParaRPr lang="pl-PL" dirty="0">
              <a:latin typeface="Colibri"/>
              <a:cs typeface="Calibri" panose="020F0502020204030204" pitchFamily="34" charset="0"/>
            </a:endParaRPr>
          </a:p>
          <a:p>
            <a:endParaRPr lang="pl-PL" dirty="0">
              <a:latin typeface="Colibri"/>
              <a:cs typeface="Calibri" panose="020F0502020204030204" pitchFamily="34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9965753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38292d7-20e4-47bf-9f18-d08d79ca3404">
      <UserInfo>
        <DisplayName>Szymon Bryła</DisplayName>
        <AccountId>12</AccountId>
        <AccountType/>
      </UserInfo>
      <UserInfo>
        <DisplayName>Natalia Dołżycka</DisplayName>
        <AccountId>50</AccountId>
        <AccountType/>
      </UserInfo>
      <UserInfo>
        <DisplayName>Łukasz Ślipko</DisplayName>
        <AccountId>14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C7C27988B0094448ADE8B396DE0C6B3" ma:contentTypeVersion="7" ma:contentTypeDescription="Utwórz nowy dokument." ma:contentTypeScope="" ma:versionID="fabf55989323536a33883491efbc159f">
  <xsd:schema xmlns:xsd="http://www.w3.org/2001/XMLSchema" xmlns:xs="http://www.w3.org/2001/XMLSchema" xmlns:p="http://schemas.microsoft.com/office/2006/metadata/properties" xmlns:ns2="438292d7-20e4-47bf-9f18-d08d79ca3404" xmlns:ns3="79d1d53e-9ef2-4735-a014-4d1be305d459" targetNamespace="http://schemas.microsoft.com/office/2006/metadata/properties" ma:root="true" ma:fieldsID="820e63d7ca68f4d6d1f44c30ceda0990" ns2:_="" ns3:_="">
    <xsd:import namespace="438292d7-20e4-47bf-9f18-d08d79ca3404"/>
    <xsd:import namespace="79d1d53e-9ef2-4735-a014-4d1be305d45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8292d7-20e4-47bf-9f18-d08d79ca340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d1d53e-9ef2-4735-a014-4d1be305d4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A5B87C6-936D-4217-B757-A84765844EB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116B9F-1757-4440-9AC4-FB8993DDA10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79d1d53e-9ef2-4735-a014-4d1be305d459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438292d7-20e4-47bf-9f18-d08d79ca340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BA47A08-9A7A-4267-94F8-D75E453A8C1D}">
  <ds:schemaRefs>
    <ds:schemaRef ds:uri="438292d7-20e4-47bf-9f18-d08d79ca3404"/>
    <ds:schemaRef ds:uri="79d1d53e-9ef2-4735-a014-4d1be305d45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4468</TotalTime>
  <Words>948</Words>
  <Application>Microsoft Office PowerPoint</Application>
  <PresentationFormat>Panoramiczny</PresentationFormat>
  <Paragraphs>224</Paragraphs>
  <Slides>18</Slides>
  <Notes>7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Colibri</vt:lpstr>
      <vt:lpstr>Times New Roman</vt:lpstr>
      <vt:lpstr>Motyw pakietu Office</vt:lpstr>
      <vt:lpstr>MY BROTHER RABBIT</vt:lpstr>
      <vt:lpstr>                        GAME OVERVIEW</vt:lpstr>
      <vt:lpstr>Prezentacja programu PowerPoint</vt:lpstr>
      <vt:lpstr>Prezentacja programu PowerPoint</vt:lpstr>
      <vt:lpstr>Prezentacja programu PowerPoint</vt:lpstr>
      <vt:lpstr>                               MARKETING PERSONA vs. MARKETING CAMPAIGN </vt:lpstr>
      <vt:lpstr>           BIG IDEA</vt:lpstr>
      <vt:lpstr>Prezentacja programu PowerPoint</vt:lpstr>
      <vt:lpstr>KEY ART</vt:lpstr>
      <vt:lpstr>CAMPAIGN TOOLS</vt:lpstr>
      <vt:lpstr>PRESS</vt:lpstr>
      <vt:lpstr>INFLUENCERS </vt:lpstr>
      <vt:lpstr>PARTNERS</vt:lpstr>
      <vt:lpstr>                               EVENTS</vt:lpstr>
      <vt:lpstr>                           SOCIAL MEDIA</vt:lpstr>
      <vt:lpstr>           HOPA CAMPAIGN FOR MOBILE/STEAM (Later on)</vt:lpstr>
      <vt:lpstr>Prezentacja programu PowerPoint</vt:lpstr>
      <vt:lpstr>                                PLATFORMS AND PRICE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Sleep</dc:title>
  <dc:creator>Łukasz Ślipko</dc:creator>
  <cp:lastModifiedBy>Łukasz Ślipko</cp:lastModifiedBy>
  <cp:revision>388</cp:revision>
  <dcterms:modified xsi:type="dcterms:W3CDTF">2018-04-24T07:59:51Z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0x0101001C7C27988B0094448ADE8B396DE0C6B3</vt:lpwstr>
  </property>
</Properties>
</file>